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1" r:id="rId3"/>
    <p:sldId id="257" r:id="rId4"/>
    <p:sldId id="272" r:id="rId5"/>
    <p:sldId id="267" r:id="rId6"/>
    <p:sldId id="264" r:id="rId7"/>
    <p:sldId id="268" r:id="rId8"/>
    <p:sldId id="269" r:id="rId9"/>
    <p:sldId id="259" r:id="rId10"/>
    <p:sldId id="260" r:id="rId11"/>
    <p:sldId id="261" r:id="rId12"/>
    <p:sldId id="265" r:id="rId13"/>
    <p:sldId id="266" r:id="rId14"/>
    <p:sldId id="26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1D3"/>
    <a:srgbClr val="8CC63E"/>
    <a:srgbClr val="008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114CA-0D82-43D4-9E02-D53C68B4A798}" v="21" dt="2025-09-19T04:26:15.603"/>
    <p1510:client id="{46E5B92B-2D77-F12B-075F-5622131BE596}" v="537" dt="2025-09-19T12:48:09.949"/>
    <p1510:client id="{49C55DC1-6AF4-9121-180E-3C0CCCC68AE3}" v="937" dt="2025-09-18T20:07:51.771"/>
    <p1510:client id="{52500828-D75F-82CB-6B5A-B88EB16C3704}" v="12" dt="2025-09-19T14:20:05.721"/>
    <p1510:client id="{5585ABB8-DED0-71FA-DBC9-45836F8C34D2}" v="83" dt="2025-09-19T01:06:35.166"/>
    <p1510:client id="{66CC1156-00ED-4523-9A5F-19371E147E87}" v="582" dt="2025-09-18T23:47:04.788"/>
    <p1510:client id="{89192972-96EB-6F4B-B298-0790627103BF}" v="287" dt="2025-09-18T23:52:26.979"/>
    <p1510:client id="{9BB4AA3C-7A86-2BE1-314A-5CD676B910B3}" v="158" dt="2025-09-18T18:18:32.878"/>
    <p1510:client id="{CDD4A70B-1563-AB04-B3E9-69C2BD0484B1}" v="150" dt="2025-09-18T22:36:08.961"/>
    <p1510:client id="{D6AC2F00-FBB0-03DA-5B27-86D247B2FA21}" v="1937" dt="2025-09-18T17:31:30.762"/>
    <p1510:client id="{D744EFE8-71F3-357F-EC3D-0CDA9460D621}" v="1" dt="2025-09-18T20:26:25.914"/>
    <p1510:client id="{D937A19F-D24E-40E5-8A9C-E066E9E81003}" v="1442" dt="2025-09-19T02:25:55.3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Eberhard" userId="028802f3-99f6-495e-abc3-7d05f6930b84" providerId="ADAL" clId="{1C1970F6-8D00-4BD3-91D4-AD848EC8FB26}"/>
    <pc:docChg chg="modSld">
      <pc:chgData name="Isaac Eberhard" userId="028802f3-99f6-495e-abc3-7d05f6930b84" providerId="ADAL" clId="{1C1970F6-8D00-4BD3-91D4-AD848EC8FB26}" dt="2025-09-17T13:14:42.681" v="61" actId="20577"/>
      <pc:docMkLst>
        <pc:docMk/>
      </pc:docMkLst>
      <pc:sldChg chg="modSp mod">
        <pc:chgData name="Isaac Eberhard" userId="028802f3-99f6-495e-abc3-7d05f6930b84" providerId="ADAL" clId="{1C1970F6-8D00-4BD3-91D4-AD848EC8FB26}" dt="2025-09-17T13:14:42.681" v="61" actId="20577"/>
        <pc:sldMkLst>
          <pc:docMk/>
          <pc:sldMk cId="3570670737" sldId="260"/>
        </pc:sldMkLst>
        <pc:spChg chg="mod">
          <ac:chgData name="Isaac Eberhard" userId="028802f3-99f6-495e-abc3-7d05f6930b84" providerId="ADAL" clId="{1C1970F6-8D00-4BD3-91D4-AD848EC8FB26}" dt="2025-09-17T13:14:42.681" v="61" actId="20577"/>
          <ac:spMkLst>
            <pc:docMk/>
            <pc:sldMk cId="3570670737" sldId="260"/>
            <ac:spMk id="3" creationId="{EB21645F-4A77-20D0-FFDE-38F9BBE6B806}"/>
          </ac:spMkLst>
        </pc:spChg>
      </pc:sldChg>
    </pc:docChg>
  </pc:docChgLst>
  <pc:docChgLst>
    <pc:chgData name="Trevor Lemert" userId="S::lemetl01@pfw.edu::093c6d40-df78-490c-a235-c1cc8ac6def2" providerId="AD" clId="Web-{FB9D3209-84FA-DB5B-DFB4-9D1671A7D995}"/>
    <pc:docChg chg="addSld modSld">
      <pc:chgData name="Trevor Lemert" userId="S::lemetl01@pfw.edu::093c6d40-df78-490c-a235-c1cc8ac6def2" providerId="AD" clId="Web-{FB9D3209-84FA-DB5B-DFB4-9D1671A7D995}" dt="2025-09-18T00:40:34.887" v="455" actId="20577"/>
      <pc:docMkLst>
        <pc:docMk/>
      </pc:docMkLst>
      <pc:sldChg chg="modSp">
        <pc:chgData name="Trevor Lemert" userId="S::lemetl01@pfw.edu::093c6d40-df78-490c-a235-c1cc8ac6def2" providerId="AD" clId="Web-{FB9D3209-84FA-DB5B-DFB4-9D1671A7D995}" dt="2025-09-18T00:29:12.829" v="394" actId="20577"/>
        <pc:sldMkLst>
          <pc:docMk/>
          <pc:sldMk cId="656929364" sldId="259"/>
        </pc:sldMkLst>
        <pc:spChg chg="mod">
          <ac:chgData name="Trevor Lemert" userId="S::lemetl01@pfw.edu::093c6d40-df78-490c-a235-c1cc8ac6def2" providerId="AD" clId="Web-{FB9D3209-84FA-DB5B-DFB4-9D1671A7D995}" dt="2025-09-18T00:29:12.829" v="394" actId="20577"/>
          <ac:spMkLst>
            <pc:docMk/>
            <pc:sldMk cId="656929364" sldId="259"/>
            <ac:spMk id="2" creationId="{14A3105D-1DB8-E75B-DB85-EC4F411EF701}"/>
          </ac:spMkLst>
        </pc:spChg>
      </pc:sldChg>
      <pc:sldChg chg="modSp">
        <pc:chgData name="Trevor Lemert" userId="S::lemetl01@pfw.edu::093c6d40-df78-490c-a235-c1cc8ac6def2" providerId="AD" clId="Web-{FB9D3209-84FA-DB5B-DFB4-9D1671A7D995}" dt="2025-09-18T00:40:34.887" v="455" actId="20577"/>
        <pc:sldMkLst>
          <pc:docMk/>
          <pc:sldMk cId="345327287" sldId="263"/>
        </pc:sldMkLst>
        <pc:spChg chg="mod">
          <ac:chgData name="Trevor Lemert" userId="S::lemetl01@pfw.edu::093c6d40-df78-490c-a235-c1cc8ac6def2" providerId="AD" clId="Web-{FB9D3209-84FA-DB5B-DFB4-9D1671A7D995}" dt="2025-09-18T00:40:34.887" v="455" actId="20577"/>
          <ac:spMkLst>
            <pc:docMk/>
            <pc:sldMk cId="345327287" sldId="263"/>
            <ac:spMk id="3" creationId="{AF6B1608-9DB4-51A8-DB88-7251AD76FC9C}"/>
          </ac:spMkLst>
        </pc:spChg>
      </pc:sldChg>
      <pc:sldChg chg="modSp new">
        <pc:chgData name="Trevor Lemert" userId="S::lemetl01@pfw.edu::093c6d40-df78-490c-a235-c1cc8ac6def2" providerId="AD" clId="Web-{FB9D3209-84FA-DB5B-DFB4-9D1671A7D995}" dt="2025-09-18T00:22:59.439" v="374" actId="20577"/>
        <pc:sldMkLst>
          <pc:docMk/>
          <pc:sldMk cId="2706968258" sldId="265"/>
        </pc:sldMkLst>
        <pc:spChg chg="mod">
          <ac:chgData name="Trevor Lemert" userId="S::lemetl01@pfw.edu::093c6d40-df78-490c-a235-c1cc8ac6def2" providerId="AD" clId="Web-{FB9D3209-84FA-DB5B-DFB4-9D1671A7D995}" dt="2025-09-17T23:52:41.717" v="23" actId="20577"/>
          <ac:spMkLst>
            <pc:docMk/>
            <pc:sldMk cId="2706968258" sldId="265"/>
            <ac:spMk id="2" creationId="{DCADE5BA-FAD3-2E96-54D5-66AA9AE72A14}"/>
          </ac:spMkLst>
        </pc:spChg>
        <pc:spChg chg="mod">
          <ac:chgData name="Trevor Lemert" userId="S::lemetl01@pfw.edu::093c6d40-df78-490c-a235-c1cc8ac6def2" providerId="AD" clId="Web-{FB9D3209-84FA-DB5B-DFB4-9D1671A7D995}" dt="2025-09-18T00:22:59.439" v="374" actId="20577"/>
          <ac:spMkLst>
            <pc:docMk/>
            <pc:sldMk cId="2706968258" sldId="265"/>
            <ac:spMk id="3" creationId="{F29FDF2C-BDB8-EB35-8FA3-EAACBE6037EE}"/>
          </ac:spMkLst>
        </pc:spChg>
      </pc:sldChg>
      <pc:sldChg chg="modSp new">
        <pc:chgData name="Trevor Lemert" userId="S::lemetl01@pfw.edu::093c6d40-df78-490c-a235-c1cc8ac6def2" providerId="AD" clId="Web-{FB9D3209-84FA-DB5B-DFB4-9D1671A7D995}" dt="2025-09-18T00:20:39.799" v="361" actId="20577"/>
        <pc:sldMkLst>
          <pc:docMk/>
          <pc:sldMk cId="2801733555" sldId="266"/>
        </pc:sldMkLst>
        <pc:spChg chg="mod">
          <ac:chgData name="Trevor Lemert" userId="S::lemetl01@pfw.edu::093c6d40-df78-490c-a235-c1cc8ac6def2" providerId="AD" clId="Web-{FB9D3209-84FA-DB5B-DFB4-9D1671A7D995}" dt="2025-09-18T00:17:21.893" v="236" actId="20577"/>
          <ac:spMkLst>
            <pc:docMk/>
            <pc:sldMk cId="2801733555" sldId="266"/>
            <ac:spMk id="2" creationId="{84B5AE72-9552-3EED-25F6-DE9BD8B1E918}"/>
          </ac:spMkLst>
        </pc:spChg>
        <pc:spChg chg="mod">
          <ac:chgData name="Trevor Lemert" userId="S::lemetl01@pfw.edu::093c6d40-df78-490c-a235-c1cc8ac6def2" providerId="AD" clId="Web-{FB9D3209-84FA-DB5B-DFB4-9D1671A7D995}" dt="2025-09-18T00:20:39.799" v="361" actId="20577"/>
          <ac:spMkLst>
            <pc:docMk/>
            <pc:sldMk cId="2801733555" sldId="266"/>
            <ac:spMk id="3" creationId="{3B9175B2-2C30-A54C-8D21-72D4196182C3}"/>
          </ac:spMkLst>
        </pc:spChg>
      </pc:sldChg>
      <pc:sldChg chg="add replId">
        <pc:chgData name="Trevor Lemert" userId="S::lemetl01@pfw.edu::093c6d40-df78-490c-a235-c1cc8ac6def2" providerId="AD" clId="Web-{FB9D3209-84FA-DB5B-DFB4-9D1671A7D995}" dt="2025-09-18T00:34:28.811" v="395"/>
        <pc:sldMkLst>
          <pc:docMk/>
          <pc:sldMk cId="1294050970" sldId="268"/>
        </pc:sldMkLst>
      </pc:sldChg>
      <pc:sldChg chg="add replId">
        <pc:chgData name="Trevor Lemert" userId="S::lemetl01@pfw.edu::093c6d40-df78-490c-a235-c1cc8ac6def2" providerId="AD" clId="Web-{FB9D3209-84FA-DB5B-DFB4-9D1671A7D995}" dt="2025-09-18T00:34:29.701" v="396"/>
        <pc:sldMkLst>
          <pc:docMk/>
          <pc:sldMk cId="3694519664" sldId="269"/>
        </pc:sldMkLst>
      </pc:sldChg>
    </pc:docChg>
  </pc:docChgLst>
  <pc:docChgLst>
    <pc:chgData name="Ethan Byers" userId="S::byerem01@pfw.edu::f0d683f8-e744-438d-9d90-70a42a96c112" providerId="AD" clId="Web-{AC2E4B2C-DEE8-5C26-4691-BCC6139AEFBC}"/>
    <pc:docChg chg="modSld">
      <pc:chgData name="Ethan Byers" userId="S::byerem01@pfw.edu::f0d683f8-e744-438d-9d90-70a42a96c112" providerId="AD" clId="Web-{AC2E4B2C-DEE8-5C26-4691-BCC6139AEFBC}" dt="2025-09-17T23:23:16.170" v="159" actId="20577"/>
      <pc:docMkLst>
        <pc:docMk/>
      </pc:docMkLst>
      <pc:sldChg chg="modSp">
        <pc:chgData name="Ethan Byers" userId="S::byerem01@pfw.edu::f0d683f8-e744-438d-9d90-70a42a96c112" providerId="AD" clId="Web-{AC2E4B2C-DEE8-5C26-4691-BCC6139AEFBC}" dt="2025-09-17T23:23:16.170" v="159" actId="20577"/>
        <pc:sldMkLst>
          <pc:docMk/>
          <pc:sldMk cId="2545965011" sldId="258"/>
        </pc:sldMkLst>
      </pc:sldChg>
    </pc:docChg>
  </pc:docChgLst>
  <pc:docChgLst>
    <pc:chgData name="Trevor Lemert" userId="093c6d40-df78-490c-a235-c1cc8ac6def2" providerId="ADAL" clId="{5670760C-BDF0-4184-A94F-F4CC2CB38C37}"/>
    <pc:docChg chg="undo redo custSel modSld">
      <pc:chgData name="Trevor Lemert" userId="093c6d40-df78-490c-a235-c1cc8ac6def2" providerId="ADAL" clId="{5670760C-BDF0-4184-A94F-F4CC2CB38C37}" dt="2025-09-18T23:47:04.788" v="580" actId="20577"/>
      <pc:docMkLst>
        <pc:docMk/>
      </pc:docMkLst>
      <pc:sldChg chg="addSp delSp modSp mod">
        <pc:chgData name="Trevor Lemert" userId="093c6d40-df78-490c-a235-c1cc8ac6def2" providerId="ADAL" clId="{5670760C-BDF0-4184-A94F-F4CC2CB38C37}" dt="2025-09-18T23:47:04.788" v="580" actId="20577"/>
        <pc:sldMkLst>
          <pc:docMk/>
          <pc:sldMk cId="3814388098" sldId="257"/>
        </pc:sldMkLst>
        <pc:spChg chg="add del mod">
          <ac:chgData name="Trevor Lemert" userId="093c6d40-df78-490c-a235-c1cc8ac6def2" providerId="ADAL" clId="{5670760C-BDF0-4184-A94F-F4CC2CB38C37}" dt="2025-09-18T22:31:00.423" v="410" actId="478"/>
          <ac:spMkLst>
            <pc:docMk/>
            <pc:sldMk cId="3814388098" sldId="257"/>
            <ac:spMk id="4" creationId="{7BBF37DB-818D-B1DC-E89D-94BA95E23B1F}"/>
          </ac:spMkLst>
        </pc:spChg>
        <pc:spChg chg="add del">
          <ac:chgData name="Trevor Lemert" userId="093c6d40-df78-490c-a235-c1cc8ac6def2" providerId="ADAL" clId="{5670760C-BDF0-4184-A94F-F4CC2CB38C37}" dt="2025-09-18T22:30:54.066" v="407" actId="478"/>
          <ac:spMkLst>
            <pc:docMk/>
            <pc:sldMk cId="3814388098" sldId="257"/>
            <ac:spMk id="5" creationId="{C8BD2956-1FA1-9B13-99BF-068417BC1B9D}"/>
          </ac:spMkLst>
        </pc:spChg>
        <pc:spChg chg="add del">
          <ac:chgData name="Trevor Lemert" userId="093c6d40-df78-490c-a235-c1cc8ac6def2" providerId="ADAL" clId="{5670760C-BDF0-4184-A94F-F4CC2CB38C37}" dt="2025-09-18T22:31:26.306" v="416" actId="478"/>
          <ac:spMkLst>
            <pc:docMk/>
            <pc:sldMk cId="3814388098" sldId="257"/>
            <ac:spMk id="6" creationId="{8E9C76F6-4100-6982-2753-C94409E41206}"/>
          </ac:spMkLst>
        </pc:spChg>
        <pc:spChg chg="mod">
          <ac:chgData name="Trevor Lemert" userId="093c6d40-df78-490c-a235-c1cc8ac6def2" providerId="ADAL" clId="{5670760C-BDF0-4184-A94F-F4CC2CB38C37}" dt="2025-09-18T23:47:04.788" v="580" actId="20577"/>
          <ac:spMkLst>
            <pc:docMk/>
            <pc:sldMk cId="3814388098" sldId="257"/>
            <ac:spMk id="14" creationId="{EA205DC4-A52F-5FA5-E770-2BAC9F284194}"/>
          </ac:spMkLst>
        </pc:spChg>
        <pc:spChg chg="mod">
          <ac:chgData name="Trevor Lemert" userId="093c6d40-df78-490c-a235-c1cc8ac6def2" providerId="ADAL" clId="{5670760C-BDF0-4184-A94F-F4CC2CB38C37}" dt="2025-09-18T22:00:39.337" v="385" actId="20577"/>
          <ac:spMkLst>
            <pc:docMk/>
            <pc:sldMk cId="3814388098" sldId="257"/>
            <ac:spMk id="15" creationId="{77B5BA54-9298-6A4E-0E93-F8833241D45F}"/>
          </ac:spMkLst>
        </pc:spChg>
        <pc:picChg chg="del mod">
          <ac:chgData name="Trevor Lemert" userId="093c6d40-df78-490c-a235-c1cc8ac6def2" providerId="ADAL" clId="{5670760C-BDF0-4184-A94F-F4CC2CB38C37}" dt="2025-09-18T22:30:50.395" v="405" actId="478"/>
          <ac:picMkLst>
            <pc:docMk/>
            <pc:sldMk cId="3814388098" sldId="257"/>
            <ac:picMk id="3" creationId="{35622D58-ABF8-85AC-D7BB-C63706670192}"/>
          </ac:picMkLst>
        </pc:picChg>
        <pc:picChg chg="add del mod modCrop">
          <ac:chgData name="Trevor Lemert" userId="093c6d40-df78-490c-a235-c1cc8ac6def2" providerId="ADAL" clId="{5670760C-BDF0-4184-A94F-F4CC2CB38C37}" dt="2025-09-18T22:38:00.454" v="436" actId="478"/>
          <ac:picMkLst>
            <pc:docMk/>
            <pc:sldMk cId="3814388098" sldId="257"/>
            <ac:picMk id="10" creationId="{39D54761-FA59-8E58-20D5-120EE2BC143B}"/>
          </ac:picMkLst>
        </pc:picChg>
        <pc:picChg chg="add mod modCrop">
          <ac:chgData name="Trevor Lemert" userId="093c6d40-df78-490c-a235-c1cc8ac6def2" providerId="ADAL" clId="{5670760C-BDF0-4184-A94F-F4CC2CB38C37}" dt="2025-09-18T23:46:10.438" v="474" actId="18131"/>
          <ac:picMkLst>
            <pc:docMk/>
            <pc:sldMk cId="3814388098" sldId="257"/>
            <ac:picMk id="30" creationId="{DA89E012-E3C0-F894-66F0-8E3834CCD230}"/>
          </ac:picMkLst>
        </pc:picChg>
        <pc:inkChg chg="del">
          <ac:chgData name="Trevor Lemert" userId="093c6d40-df78-490c-a235-c1cc8ac6def2" providerId="ADAL" clId="{5670760C-BDF0-4184-A94F-F4CC2CB38C37}" dt="2025-09-18T22:45:12.197" v="445" actId="478"/>
          <ac:inkMkLst>
            <pc:docMk/>
            <pc:sldMk cId="3814388098" sldId="257"/>
            <ac:inkMk id="28" creationId="{4B943BFC-9930-C2E0-0A0C-FF8D2F0CBC11}"/>
          </ac:inkMkLst>
        </pc:inkChg>
      </pc:sldChg>
      <pc:sldChg chg="addSp delSp modSp mod">
        <pc:chgData name="Trevor Lemert" userId="093c6d40-df78-490c-a235-c1cc8ac6def2" providerId="ADAL" clId="{5670760C-BDF0-4184-A94F-F4CC2CB38C37}" dt="2025-09-18T21:58:50.182" v="371" actId="1037"/>
        <pc:sldMkLst>
          <pc:docMk/>
          <pc:sldMk cId="656929364" sldId="259"/>
        </pc:sldMkLst>
        <pc:spChg chg="mod">
          <ac:chgData name="Trevor Lemert" userId="093c6d40-df78-490c-a235-c1cc8ac6def2" providerId="ADAL" clId="{5670760C-BDF0-4184-A94F-F4CC2CB38C37}" dt="2025-09-18T21:55:48.660" v="358" actId="20577"/>
          <ac:spMkLst>
            <pc:docMk/>
            <pc:sldMk cId="656929364" sldId="259"/>
            <ac:spMk id="2" creationId="{14A3105D-1DB8-E75B-DB85-EC4F411EF701}"/>
          </ac:spMkLst>
        </pc:spChg>
        <pc:spChg chg="del mod">
          <ac:chgData name="Trevor Lemert" userId="093c6d40-df78-490c-a235-c1cc8ac6def2" providerId="ADAL" clId="{5670760C-BDF0-4184-A94F-F4CC2CB38C37}" dt="2025-09-18T21:55:32.830" v="312" actId="478"/>
          <ac:spMkLst>
            <pc:docMk/>
            <pc:sldMk cId="656929364" sldId="259"/>
            <ac:spMk id="5" creationId="{A5243DDB-F65E-A3FE-FED6-8FD028FC54E3}"/>
          </ac:spMkLst>
        </pc:spChg>
        <pc:spChg chg="add del mod">
          <ac:chgData name="Trevor Lemert" userId="093c6d40-df78-490c-a235-c1cc8ac6def2" providerId="ADAL" clId="{5670760C-BDF0-4184-A94F-F4CC2CB38C37}" dt="2025-09-18T21:54:01.250" v="305" actId="478"/>
          <ac:spMkLst>
            <pc:docMk/>
            <pc:sldMk cId="656929364" sldId="259"/>
            <ac:spMk id="9" creationId="{9C56ABB6-83CF-43FA-7BCB-D667A2340CF7}"/>
          </ac:spMkLst>
        </pc:spChg>
        <pc:picChg chg="del">
          <ac:chgData name="Trevor Lemert" userId="093c6d40-df78-490c-a235-c1cc8ac6def2" providerId="ADAL" clId="{5670760C-BDF0-4184-A94F-F4CC2CB38C37}" dt="2025-09-18T21:53:53.115" v="301" actId="478"/>
          <ac:picMkLst>
            <pc:docMk/>
            <pc:sldMk cId="656929364" sldId="259"/>
            <ac:picMk id="4" creationId="{3204993F-9DE7-2662-AE3B-38523212FBBB}"/>
          </ac:picMkLst>
        </pc:picChg>
        <pc:picChg chg="add mod">
          <ac:chgData name="Trevor Lemert" userId="093c6d40-df78-490c-a235-c1cc8ac6def2" providerId="ADAL" clId="{5670760C-BDF0-4184-A94F-F4CC2CB38C37}" dt="2025-09-18T21:58:50.182" v="371" actId="1037"/>
          <ac:picMkLst>
            <pc:docMk/>
            <pc:sldMk cId="656929364" sldId="259"/>
            <ac:picMk id="7" creationId="{9D91A051-18D5-0D3E-62C5-3CAD8184A1AB}"/>
          </ac:picMkLst>
        </pc:picChg>
        <pc:picChg chg="add mod">
          <ac:chgData name="Trevor Lemert" userId="093c6d40-df78-490c-a235-c1cc8ac6def2" providerId="ADAL" clId="{5670760C-BDF0-4184-A94F-F4CC2CB38C37}" dt="2025-09-18T21:58:47.951" v="367" actId="1037"/>
          <ac:picMkLst>
            <pc:docMk/>
            <pc:sldMk cId="656929364" sldId="259"/>
            <ac:picMk id="11" creationId="{E24667C6-55C6-C22A-348E-67F81F43AA2C}"/>
          </ac:picMkLst>
        </pc:picChg>
      </pc:sldChg>
      <pc:sldChg chg="modSp mod">
        <pc:chgData name="Trevor Lemert" userId="093c6d40-df78-490c-a235-c1cc8ac6def2" providerId="ADAL" clId="{5670760C-BDF0-4184-A94F-F4CC2CB38C37}" dt="2025-09-18T16:53:11.569" v="195" actId="20577"/>
        <pc:sldMkLst>
          <pc:docMk/>
          <pc:sldMk cId="345327287" sldId="263"/>
        </pc:sldMkLst>
        <pc:spChg chg="mod">
          <ac:chgData name="Trevor Lemert" userId="093c6d40-df78-490c-a235-c1cc8ac6def2" providerId="ADAL" clId="{5670760C-BDF0-4184-A94F-F4CC2CB38C37}" dt="2025-09-18T16:53:11.569" v="195" actId="20577"/>
          <ac:spMkLst>
            <pc:docMk/>
            <pc:sldMk cId="345327287" sldId="263"/>
            <ac:spMk id="3" creationId="{AF6B1608-9DB4-51A8-DB88-7251AD76FC9C}"/>
          </ac:spMkLst>
        </pc:spChg>
      </pc:sldChg>
      <pc:sldChg chg="addSp delSp modSp mod">
        <pc:chgData name="Trevor Lemert" userId="093c6d40-df78-490c-a235-c1cc8ac6def2" providerId="ADAL" clId="{5670760C-BDF0-4184-A94F-F4CC2CB38C37}" dt="2025-09-18T22:06:27.322" v="396" actId="1076"/>
        <pc:sldMkLst>
          <pc:docMk/>
          <pc:sldMk cId="1294050970" sldId="268"/>
        </pc:sldMkLst>
        <pc:spChg chg="add del mod">
          <ac:chgData name="Trevor Lemert" userId="093c6d40-df78-490c-a235-c1cc8ac6def2" providerId="ADAL" clId="{5670760C-BDF0-4184-A94F-F4CC2CB38C37}" dt="2025-09-18T22:06:15.206" v="394" actId="478"/>
          <ac:spMkLst>
            <pc:docMk/>
            <pc:sldMk cId="1294050970" sldId="268"/>
            <ac:spMk id="11" creationId="{1B517180-C59B-CA63-0CA8-3DE8A6EC04A5}"/>
          </ac:spMkLst>
        </pc:spChg>
        <pc:picChg chg="del">
          <ac:chgData name="Trevor Lemert" userId="093c6d40-df78-490c-a235-c1cc8ac6def2" providerId="ADAL" clId="{5670760C-BDF0-4184-A94F-F4CC2CB38C37}" dt="2025-09-18T22:06:12.475" v="393" actId="478"/>
          <ac:picMkLst>
            <pc:docMk/>
            <pc:sldMk cId="1294050970" sldId="268"/>
            <ac:picMk id="3" creationId="{7AE50DBB-403A-895D-3A28-7350E0D23C07}"/>
          </ac:picMkLst>
        </pc:picChg>
        <pc:picChg chg="del">
          <ac:chgData name="Trevor Lemert" userId="093c6d40-df78-490c-a235-c1cc8ac6def2" providerId="ADAL" clId="{5670760C-BDF0-4184-A94F-F4CC2CB38C37}" dt="2025-09-18T22:04:41.409" v="389" actId="478"/>
          <ac:picMkLst>
            <pc:docMk/>
            <pc:sldMk cId="1294050970" sldId="268"/>
            <ac:picMk id="5" creationId="{4AE4AECF-529E-45B0-73A3-817D21A427E9}"/>
          </ac:picMkLst>
        </pc:picChg>
        <pc:picChg chg="add mod">
          <ac:chgData name="Trevor Lemert" userId="093c6d40-df78-490c-a235-c1cc8ac6def2" providerId="ADAL" clId="{5670760C-BDF0-4184-A94F-F4CC2CB38C37}" dt="2025-09-18T22:04:39.236" v="388" actId="1076"/>
          <ac:picMkLst>
            <pc:docMk/>
            <pc:sldMk cId="1294050970" sldId="268"/>
            <ac:picMk id="7" creationId="{4DA95E5B-E502-56D6-92F6-64763C5C0333}"/>
          </ac:picMkLst>
        </pc:picChg>
        <pc:picChg chg="add mod">
          <ac:chgData name="Trevor Lemert" userId="093c6d40-df78-490c-a235-c1cc8ac6def2" providerId="ADAL" clId="{5670760C-BDF0-4184-A94F-F4CC2CB38C37}" dt="2025-09-18T22:06:27.322" v="396" actId="1076"/>
          <ac:picMkLst>
            <pc:docMk/>
            <pc:sldMk cId="1294050970" sldId="268"/>
            <ac:picMk id="9" creationId="{C5101EDD-60B3-3685-EE7C-DE246CC20684}"/>
          </ac:picMkLst>
        </pc:picChg>
      </pc:sldChg>
      <pc:sldChg chg="addSp delSp modSp mod">
        <pc:chgData name="Trevor Lemert" userId="093c6d40-df78-490c-a235-c1cc8ac6def2" providerId="ADAL" clId="{5670760C-BDF0-4184-A94F-F4CC2CB38C37}" dt="2025-09-18T22:09:06.527" v="402" actId="1076"/>
        <pc:sldMkLst>
          <pc:docMk/>
          <pc:sldMk cId="3694519664" sldId="269"/>
        </pc:sldMkLst>
        <pc:picChg chg="del">
          <ac:chgData name="Trevor Lemert" userId="093c6d40-df78-490c-a235-c1cc8ac6def2" providerId="ADAL" clId="{5670760C-BDF0-4184-A94F-F4CC2CB38C37}" dt="2025-09-18T22:09:03.257" v="401" actId="478"/>
          <ac:picMkLst>
            <pc:docMk/>
            <pc:sldMk cId="3694519664" sldId="269"/>
            <ac:picMk id="7" creationId="{593620E1-00E1-2D74-7358-FE754E819FC0}"/>
          </ac:picMkLst>
        </pc:picChg>
        <pc:picChg chg="add mod">
          <ac:chgData name="Trevor Lemert" userId="093c6d40-df78-490c-a235-c1cc8ac6def2" providerId="ADAL" clId="{5670760C-BDF0-4184-A94F-F4CC2CB38C37}" dt="2025-09-18T22:09:06.527" v="402" actId="1076"/>
          <ac:picMkLst>
            <pc:docMk/>
            <pc:sldMk cId="3694519664" sldId="269"/>
            <ac:picMk id="8" creationId="{73FFF5A2-0CD4-1C55-46C6-2187A3BF25F5}"/>
          </ac:picMkLst>
        </pc:picChg>
      </pc:sldChg>
      <pc:sldChg chg="modSp mod">
        <pc:chgData name="Trevor Lemert" userId="093c6d40-df78-490c-a235-c1cc8ac6def2" providerId="ADAL" clId="{5670760C-BDF0-4184-A94F-F4CC2CB38C37}" dt="2025-09-18T23:46:07.698" v="472" actId="20577"/>
        <pc:sldMkLst>
          <pc:docMk/>
          <pc:sldMk cId="1179214731" sldId="272"/>
        </pc:sldMkLst>
        <pc:spChg chg="mod">
          <ac:chgData name="Trevor Lemert" userId="093c6d40-df78-490c-a235-c1cc8ac6def2" providerId="ADAL" clId="{5670760C-BDF0-4184-A94F-F4CC2CB38C37}" dt="2025-09-18T23:46:07.698" v="472" actId="20577"/>
          <ac:spMkLst>
            <pc:docMk/>
            <pc:sldMk cId="1179214731" sldId="272"/>
            <ac:spMk id="14" creationId="{5A641167-BE06-A410-B3AD-06811AEDBD1F}"/>
          </ac:spMkLst>
        </pc:spChg>
      </pc:sldChg>
      <pc:sldChg chg="modSp mod">
        <pc:chgData name="Trevor Lemert" userId="093c6d40-df78-490c-a235-c1cc8ac6def2" providerId="ADAL" clId="{5670760C-BDF0-4184-A94F-F4CC2CB38C37}" dt="2025-09-18T16:49:34.926" v="13" actId="20577"/>
        <pc:sldMkLst>
          <pc:docMk/>
          <pc:sldMk cId="395750561" sldId="273"/>
        </pc:sldMkLst>
        <pc:spChg chg="mod">
          <ac:chgData name="Trevor Lemert" userId="093c6d40-df78-490c-a235-c1cc8ac6def2" providerId="ADAL" clId="{5670760C-BDF0-4184-A94F-F4CC2CB38C37}" dt="2025-09-18T16:49:34.926" v="13" actId="20577"/>
          <ac:spMkLst>
            <pc:docMk/>
            <pc:sldMk cId="395750561" sldId="273"/>
            <ac:spMk id="3" creationId="{8D20DFCB-DF1F-0A91-F2B1-513539068015}"/>
          </ac:spMkLst>
        </pc:spChg>
      </pc:sldChg>
    </pc:docChg>
  </pc:docChgLst>
  <pc:docChgLst>
    <pc:chgData name="Cody Bergman" userId="S::bergcm03@pfw.edu::0a03fec2-dc56-4f99-b215-e797fac0fe2a" providerId="AD" clId="Web-{CDD4A70B-1563-AB04-B3E9-69C2BD0484B1}"/>
    <pc:docChg chg="modSld modMainMaster">
      <pc:chgData name="Cody Bergman" userId="S::bergcm03@pfw.edu::0a03fec2-dc56-4f99-b215-e797fac0fe2a" providerId="AD" clId="Web-{CDD4A70B-1563-AB04-B3E9-69C2BD0484B1}" dt="2025-09-18T22:36:08.961" v="115"/>
      <pc:docMkLst>
        <pc:docMk/>
      </pc:docMkLst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109857222" sldId="256"/>
        </pc:sldMkLst>
      </pc:sldChg>
      <pc:sldChg chg="addSp delSp modSp mod">
        <pc:chgData name="Cody Bergman" userId="S::bergcm03@pfw.edu::0a03fec2-dc56-4f99-b215-e797fac0fe2a" providerId="AD" clId="Web-{CDD4A70B-1563-AB04-B3E9-69C2BD0484B1}" dt="2025-09-18T22:36:08.961" v="115"/>
        <pc:sldMkLst>
          <pc:docMk/>
          <pc:sldMk cId="3814388098" sldId="257"/>
        </pc:sldMkLst>
        <pc:spChg chg="mod">
          <ac:chgData name="Cody Bergman" userId="S::bergcm03@pfw.edu::0a03fec2-dc56-4f99-b215-e797fac0fe2a" providerId="AD" clId="Web-{CDD4A70B-1563-AB04-B3E9-69C2BD0484B1}" dt="2025-09-18T22:29:45.883" v="82" actId="20577"/>
          <ac:spMkLst>
            <pc:docMk/>
            <pc:sldMk cId="3814388098" sldId="257"/>
            <ac:spMk id="15" creationId="{77B5BA54-9298-6A4E-0E93-F8833241D45F}"/>
          </ac:spMkLst>
        </pc:spChg>
        <pc:picChg chg="mod">
          <ac:chgData name="Cody Bergman" userId="S::bergcm03@pfw.edu::0a03fec2-dc56-4f99-b215-e797fac0fe2a" providerId="AD" clId="Web-{CDD4A70B-1563-AB04-B3E9-69C2BD0484B1}" dt="2025-09-18T22:08:56.695" v="8"/>
          <ac:picMkLst>
            <pc:docMk/>
            <pc:sldMk cId="3814388098" sldId="257"/>
            <ac:picMk id="20" creationId="{B473BF42-AA27-D427-87A9-248C0AF76FB3}"/>
          </ac:picMkLst>
        </pc:picChg>
        <pc:inkChg chg="add del">
          <ac:chgData name="Cody Bergman" userId="S::bergcm03@pfw.edu::0a03fec2-dc56-4f99-b215-e797fac0fe2a" providerId="AD" clId="Web-{CDD4A70B-1563-AB04-B3E9-69C2BD0484B1}" dt="2025-09-18T22:35:58.117" v="112"/>
          <ac:inkMkLst>
            <pc:docMk/>
            <pc:sldMk cId="3814388098" sldId="257"/>
            <ac:inkMk id="9" creationId="{75E21A93-827D-1C6E-278D-BD5BBEFDF493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7.758" v="111"/>
          <ac:inkMkLst>
            <pc:docMk/>
            <pc:sldMk cId="3814388098" sldId="257"/>
            <ac:inkMk id="11" creationId="{756317D0-7F6F-BE5B-3571-CFF9A73520B8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7.383" v="110"/>
          <ac:inkMkLst>
            <pc:docMk/>
            <pc:sldMk cId="3814388098" sldId="257"/>
            <ac:inkMk id="12" creationId="{7555AE1D-DC16-7685-6F91-5FFE4D42BD89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6.992" v="109"/>
          <ac:inkMkLst>
            <pc:docMk/>
            <pc:sldMk cId="3814388098" sldId="257"/>
            <ac:inkMk id="13" creationId="{23374902-EEEC-1A6A-BAA7-B674C6758BF9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6.570" v="108"/>
          <ac:inkMkLst>
            <pc:docMk/>
            <pc:sldMk cId="3814388098" sldId="257"/>
            <ac:inkMk id="16" creationId="{D138D50A-87A6-820C-40CD-DBE207FF2129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6.211" v="107"/>
          <ac:inkMkLst>
            <pc:docMk/>
            <pc:sldMk cId="3814388098" sldId="257"/>
            <ac:inkMk id="17" creationId="{BABE57F0-CA3A-8D54-3741-2FE312DE513F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5.820" v="106"/>
          <ac:inkMkLst>
            <pc:docMk/>
            <pc:sldMk cId="3814388098" sldId="257"/>
            <ac:inkMk id="18" creationId="{6F402F74-31B9-FD39-3E92-D14D51B70F7D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5.445" v="105"/>
          <ac:inkMkLst>
            <pc:docMk/>
            <pc:sldMk cId="3814388098" sldId="257"/>
            <ac:inkMk id="19" creationId="{73F31E79-5C77-6ECD-BD3B-99E36878EBBA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5.024" v="104"/>
          <ac:inkMkLst>
            <pc:docMk/>
            <pc:sldMk cId="3814388098" sldId="257"/>
            <ac:inkMk id="21" creationId="{F81091D9-8577-14AC-6D9A-20EEB6949A2C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4.633" v="103"/>
          <ac:inkMkLst>
            <pc:docMk/>
            <pc:sldMk cId="3814388098" sldId="257"/>
            <ac:inkMk id="22" creationId="{4288D072-4215-EAB5-6554-29586FB917DB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3.399" v="100"/>
          <ac:inkMkLst>
            <pc:docMk/>
            <pc:sldMk cId="3814388098" sldId="257"/>
            <ac:inkMk id="23" creationId="{EAFB376D-BF18-D49B-2AA8-D003E8DE449D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2.992" v="99"/>
          <ac:inkMkLst>
            <pc:docMk/>
            <pc:sldMk cId="3814388098" sldId="257"/>
            <ac:inkMk id="24" creationId="{635B98FD-3247-8F7E-5B6B-6222EDEBD8C6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2.602" v="98"/>
          <ac:inkMkLst>
            <pc:docMk/>
            <pc:sldMk cId="3814388098" sldId="257"/>
            <ac:inkMk id="25" creationId="{80833560-CFAC-9512-2B13-300BD22D29B3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1.961" v="97"/>
          <ac:inkMkLst>
            <pc:docMk/>
            <pc:sldMk cId="3814388098" sldId="257"/>
            <ac:inkMk id="26" creationId="{1F81A0E7-C8DA-F7F8-1768-5D5212B460C8}"/>
          </ac:inkMkLst>
        </pc:inkChg>
        <pc:inkChg chg="add del">
          <ac:chgData name="Cody Bergman" userId="S::bergcm03@pfw.edu::0a03fec2-dc56-4f99-b215-e797fac0fe2a" providerId="AD" clId="Web-{CDD4A70B-1563-AB04-B3E9-69C2BD0484B1}" dt="2025-09-18T22:35:53.820" v="102"/>
          <ac:inkMkLst>
            <pc:docMk/>
            <pc:sldMk cId="3814388098" sldId="257"/>
            <ac:inkMk id="27" creationId="{412CB44D-7583-8137-3F77-0DC47EF07A1D}"/>
          </ac:inkMkLst>
        </pc:inkChg>
        <pc:inkChg chg="add">
          <ac:chgData name="Cody Bergman" userId="S::bergcm03@pfw.edu::0a03fec2-dc56-4f99-b215-e797fac0fe2a" providerId="AD" clId="Web-{CDD4A70B-1563-AB04-B3E9-69C2BD0484B1}" dt="2025-09-18T22:35:59.102" v="113"/>
          <ac:inkMkLst>
            <pc:docMk/>
            <pc:sldMk cId="3814388098" sldId="257"/>
            <ac:inkMk id="28" creationId="{4B943BFC-9930-C2E0-0A0C-FF8D2F0CBC11}"/>
          </ac:inkMkLst>
        </pc:inkChg>
        <pc:inkChg chg="add del">
          <ac:chgData name="Cody Bergman" userId="S::bergcm03@pfw.edu::0a03fec2-dc56-4f99-b215-e797fac0fe2a" providerId="AD" clId="Web-{CDD4A70B-1563-AB04-B3E9-69C2BD0484B1}" dt="2025-09-18T22:36:08.961" v="115"/>
          <ac:inkMkLst>
            <pc:docMk/>
            <pc:sldMk cId="3814388098" sldId="257"/>
            <ac:inkMk id="29" creationId="{DBB557D1-C82A-4B46-C6BC-D8021B51B103}"/>
          </ac:inkMkLst>
        </pc:inkChg>
      </pc:sldChg>
      <pc:sldChg chg="modSp mod">
        <pc:chgData name="Cody Bergman" userId="S::bergcm03@pfw.edu::0a03fec2-dc56-4f99-b215-e797fac0fe2a" providerId="AD" clId="Web-{CDD4A70B-1563-AB04-B3E9-69C2BD0484B1}" dt="2025-09-18T22:09:26.601" v="13"/>
        <pc:sldMkLst>
          <pc:docMk/>
          <pc:sldMk cId="656929364" sldId="259"/>
        </pc:sldMkLst>
        <pc:picChg chg="mod">
          <ac:chgData name="Cody Bergman" userId="S::bergcm03@pfw.edu::0a03fec2-dc56-4f99-b215-e797fac0fe2a" providerId="AD" clId="Web-{CDD4A70B-1563-AB04-B3E9-69C2BD0484B1}" dt="2025-09-18T22:09:22.664" v="12"/>
          <ac:picMkLst>
            <pc:docMk/>
            <pc:sldMk cId="656929364" sldId="259"/>
            <ac:picMk id="7" creationId="{9D91A051-18D5-0D3E-62C5-3CAD8184A1AB}"/>
          </ac:picMkLst>
        </pc:picChg>
        <pc:picChg chg="mod">
          <ac:chgData name="Cody Bergman" userId="S::bergcm03@pfw.edu::0a03fec2-dc56-4f99-b215-e797fac0fe2a" providerId="AD" clId="Web-{CDD4A70B-1563-AB04-B3E9-69C2BD0484B1}" dt="2025-09-18T22:09:26.601" v="13"/>
          <ac:picMkLst>
            <pc:docMk/>
            <pc:sldMk cId="656929364" sldId="259"/>
            <ac:picMk id="11" creationId="{E24667C6-55C6-C22A-348E-67F81F43AA2C}"/>
          </ac:picMkLst>
        </pc:picChg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3570670737" sldId="260"/>
        </pc:sldMkLst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3115525431" sldId="261"/>
        </pc:sldMkLst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3063471162" sldId="262"/>
        </pc:sldMkLst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1055960312" sldId="264"/>
        </pc:sldMkLst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2706968258" sldId="265"/>
        </pc:sldMkLst>
      </pc:sldChg>
      <pc:sldChg chg="addSp delSp modSp mod setBg addAnim delAnim modAnim">
        <pc:chgData name="Cody Bergman" userId="S::bergcm03@pfw.edu::0a03fec2-dc56-4f99-b215-e797fac0fe2a" providerId="AD" clId="Web-{CDD4A70B-1563-AB04-B3E9-69C2BD0484B1}" dt="2025-09-18T22:15:22.383" v="48"/>
        <pc:sldMkLst>
          <pc:docMk/>
          <pc:sldMk cId="2801733555" sldId="266"/>
        </pc:sldMkLst>
        <pc:spChg chg="mod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2" creationId="{84B5AE72-9552-3EED-25F6-DE9BD8B1E918}"/>
          </ac:spMkLst>
        </pc:spChg>
        <pc:spChg chg="mod ord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3" creationId="{3B9175B2-2C30-A54C-8D21-72D4196182C3}"/>
          </ac:spMkLst>
        </pc:spChg>
        <pc:spChg chg="add del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9" creationId="{327D73B4-9F5C-4A64-A179-51B9500CB8B5}"/>
          </ac:spMkLst>
        </pc:spChg>
        <pc:spChg chg="add del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11" creationId="{C1F06963-6374-4B48-844F-071A9BAAAE02}"/>
          </ac:spMkLst>
        </pc:spChg>
        <pc:spChg chg="add del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13" creationId="{6CB927A4-E432-4310-9CD5-E89FF5063179}"/>
          </ac:spMkLst>
        </pc:spChg>
        <pc:spChg chg="add del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15" creationId="{1453BF6C-B012-48B7-B4E8-6D7AC7C27D02}"/>
          </ac:spMkLst>
        </pc:spChg>
        <pc:spChg chg="add del">
          <ac:chgData name="Cody Bergman" userId="S::bergcm03@pfw.edu::0a03fec2-dc56-4f99-b215-e797fac0fe2a" providerId="AD" clId="Web-{CDD4A70B-1563-AB04-B3E9-69C2BD0484B1}" dt="2025-09-18T22:15:21.226" v="46"/>
          <ac:spMkLst>
            <pc:docMk/>
            <pc:sldMk cId="2801733555" sldId="266"/>
            <ac:spMk id="17" creationId="{E3020543-B24B-4EC4-8FFC-8DD88EEA91A8}"/>
          </ac:spMkLst>
        </pc:spChg>
        <pc:picChg chg="add del mod">
          <ac:chgData name="Cody Bergman" userId="S::bergcm03@pfw.edu::0a03fec2-dc56-4f99-b215-e797fac0fe2a" providerId="AD" clId="Web-{CDD4A70B-1563-AB04-B3E9-69C2BD0484B1}" dt="2025-09-18T22:15:22.383" v="48"/>
          <ac:picMkLst>
            <pc:docMk/>
            <pc:sldMk cId="2801733555" sldId="266"/>
            <ac:picMk id="4" creationId="{6CF63143-000A-602B-3AE3-561E7EBA3E76}"/>
          </ac:picMkLst>
        </pc:picChg>
        <pc:cxnChg chg="add del">
          <ac:chgData name="Cody Bergman" userId="S::bergcm03@pfw.edu::0a03fec2-dc56-4f99-b215-e797fac0fe2a" providerId="AD" clId="Web-{CDD4A70B-1563-AB04-B3E9-69C2BD0484B1}" dt="2025-09-18T22:15:21.226" v="46"/>
          <ac:cxnSpMkLst>
            <pc:docMk/>
            <pc:sldMk cId="2801733555" sldId="266"/>
            <ac:cxnSpMk id="19" creationId="{C49DA8F6-BCC1-4447-B54C-57856834B94B}"/>
          </ac:cxnSpMkLst>
        </pc:cxnChg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520182645" sldId="267"/>
        </pc:sldMkLst>
      </pc:sldChg>
      <pc:sldChg chg="addSp delSp modSp mod">
        <pc:chgData name="Cody Bergman" userId="S::bergcm03@pfw.edu::0a03fec2-dc56-4f99-b215-e797fac0fe2a" providerId="AD" clId="Web-{CDD4A70B-1563-AB04-B3E9-69C2BD0484B1}" dt="2025-09-18T22:09:14.820" v="11"/>
        <pc:sldMkLst>
          <pc:docMk/>
          <pc:sldMk cId="1294050970" sldId="268"/>
        </pc:sldMkLst>
        <pc:picChg chg="mod">
          <ac:chgData name="Cody Bergman" userId="S::bergcm03@pfw.edu::0a03fec2-dc56-4f99-b215-e797fac0fe2a" providerId="AD" clId="Web-{CDD4A70B-1563-AB04-B3E9-69C2BD0484B1}" dt="2025-09-18T22:09:14.820" v="11"/>
          <ac:picMkLst>
            <pc:docMk/>
            <pc:sldMk cId="1294050970" sldId="268"/>
            <ac:picMk id="7" creationId="{4DA95E5B-E502-56D6-92F6-64763C5C0333}"/>
          </ac:picMkLst>
        </pc:picChg>
        <pc:picChg chg="add del mod">
          <ac:chgData name="Cody Bergman" userId="S::bergcm03@pfw.edu::0a03fec2-dc56-4f99-b215-e797fac0fe2a" providerId="AD" clId="Web-{CDD4A70B-1563-AB04-B3E9-69C2BD0484B1}" dt="2025-09-18T22:09:07.039" v="9"/>
          <ac:picMkLst>
            <pc:docMk/>
            <pc:sldMk cId="1294050970" sldId="268"/>
            <ac:picMk id="9" creationId="{C5101EDD-60B3-3685-EE7C-DE246CC20684}"/>
          </ac:picMkLst>
        </pc:picChg>
      </pc:sldChg>
      <pc:sldChg chg="modSp mod">
        <pc:chgData name="Cody Bergman" userId="S::bergcm03@pfw.edu::0a03fec2-dc56-4f99-b215-e797fac0fe2a" providerId="AD" clId="Web-{CDD4A70B-1563-AB04-B3E9-69C2BD0484B1}" dt="2025-09-18T22:11:21.523" v="18"/>
        <pc:sldMkLst>
          <pc:docMk/>
          <pc:sldMk cId="3694519664" sldId="269"/>
        </pc:sldMkLst>
        <pc:picChg chg="mod">
          <ac:chgData name="Cody Bergman" userId="S::bergcm03@pfw.edu::0a03fec2-dc56-4f99-b215-e797fac0fe2a" providerId="AD" clId="Web-{CDD4A70B-1563-AB04-B3E9-69C2BD0484B1}" dt="2025-09-18T22:11:14.101" v="17"/>
          <ac:picMkLst>
            <pc:docMk/>
            <pc:sldMk cId="3694519664" sldId="269"/>
            <ac:picMk id="4" creationId="{D97F3146-90A4-1E95-45D3-1B4FC667E81F}"/>
          </ac:picMkLst>
        </pc:picChg>
        <pc:picChg chg="mod">
          <ac:chgData name="Cody Bergman" userId="S::bergcm03@pfw.edu::0a03fec2-dc56-4f99-b215-e797fac0fe2a" providerId="AD" clId="Web-{CDD4A70B-1563-AB04-B3E9-69C2BD0484B1}" dt="2025-09-18T22:08:17.367" v="5"/>
          <ac:picMkLst>
            <pc:docMk/>
            <pc:sldMk cId="3694519664" sldId="269"/>
            <ac:picMk id="7" creationId="{593620E1-00E1-2D74-7358-FE754E819FC0}"/>
          </ac:picMkLst>
        </pc:picChg>
        <pc:picChg chg="mod">
          <ac:chgData name="Cody Bergman" userId="S::bergcm03@pfw.edu::0a03fec2-dc56-4f99-b215-e797fac0fe2a" providerId="AD" clId="Web-{CDD4A70B-1563-AB04-B3E9-69C2BD0484B1}" dt="2025-09-18T22:11:21.523" v="18"/>
          <ac:picMkLst>
            <pc:docMk/>
            <pc:sldMk cId="3694519664" sldId="269"/>
            <ac:picMk id="8" creationId="{73FFF5A2-0CD4-1C55-46C6-2187A3BF25F5}"/>
          </ac:picMkLst>
        </pc:picChg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1232723536" sldId="271"/>
        </pc:sldMkLst>
      </pc:sldChg>
      <pc:sldChg chg="addSp delSp modSp mod">
        <pc:chgData name="Cody Bergman" userId="S::bergcm03@pfw.edu::0a03fec2-dc56-4f99-b215-e797fac0fe2a" providerId="AD" clId="Web-{CDD4A70B-1563-AB04-B3E9-69C2BD0484B1}" dt="2025-09-18T22:18:09.664" v="55"/>
        <pc:sldMkLst>
          <pc:docMk/>
          <pc:sldMk cId="1179214731" sldId="272"/>
        </pc:sldMkLst>
        <pc:picChg chg="add del mod">
          <ac:chgData name="Cody Bergman" userId="S::bergcm03@pfw.edu::0a03fec2-dc56-4f99-b215-e797fac0fe2a" providerId="AD" clId="Web-{CDD4A70B-1563-AB04-B3E9-69C2BD0484B1}" dt="2025-09-18T22:18:09.664" v="55"/>
          <ac:picMkLst>
            <pc:docMk/>
            <pc:sldMk cId="1179214731" sldId="272"/>
            <ac:picMk id="3" creationId="{89846F32-D456-7352-3B4C-3728D7CF47A0}"/>
          </ac:picMkLst>
        </pc:picChg>
        <pc:picChg chg="add del mod">
          <ac:chgData name="Cody Bergman" userId="S::bergcm03@pfw.edu::0a03fec2-dc56-4f99-b215-e797fac0fe2a" providerId="AD" clId="Web-{CDD4A70B-1563-AB04-B3E9-69C2BD0484B1}" dt="2025-09-18T22:17:53.539" v="52"/>
          <ac:picMkLst>
            <pc:docMk/>
            <pc:sldMk cId="1179214731" sldId="272"/>
            <ac:picMk id="4" creationId="{66F97EAE-1184-FA27-B241-2C28F800069B}"/>
          </ac:picMkLst>
        </pc:picChg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395750561" sldId="273"/>
        </pc:sldMkLst>
      </pc:sldChg>
      <pc:sldChg chg="mod">
        <pc:chgData name="Cody Bergman" userId="S::bergcm03@pfw.edu::0a03fec2-dc56-4f99-b215-e797fac0fe2a" providerId="AD" clId="Web-{CDD4A70B-1563-AB04-B3E9-69C2BD0484B1}" dt="2025-09-18T22:07:46.101" v="2"/>
        <pc:sldMkLst>
          <pc:docMk/>
          <pc:sldMk cId="3558083280" sldId="274"/>
        </pc:sldMkLst>
      </pc:sldChg>
      <pc:sldMasterChg chg="mod setBg modSldLayout">
        <pc:chgData name="Cody Bergman" userId="S::bergcm03@pfw.edu::0a03fec2-dc56-4f99-b215-e797fac0fe2a" providerId="AD" clId="Web-{CDD4A70B-1563-AB04-B3E9-69C2BD0484B1}" dt="2025-09-18T22:07:46.101" v="2"/>
        <pc:sldMasterMkLst>
          <pc:docMk/>
          <pc:sldMasterMk cId="2460954070" sldId="2147483660"/>
        </pc:sldMasterMkLst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Cody Bergman" userId="S::bergcm03@pfw.edu::0a03fec2-dc56-4f99-b215-e797fac0fe2a" providerId="AD" clId="Web-{CDD4A70B-1563-AB04-B3E9-69C2BD0484B1}" dt="2025-09-18T22:07:46.10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Isaac Eberhard" userId="S::eberiq01@pfw.edu::028802f3-99f6-495e-abc3-7d05f6930b84" providerId="AD" clId="Web-{49C55DC1-6AF4-9121-180E-3C0CCCC68AE3}"/>
    <pc:docChg chg="addSld delSld modSld">
      <pc:chgData name="Isaac Eberhard" userId="S::eberiq01@pfw.edu::028802f3-99f6-495e-abc3-7d05f6930b84" providerId="AD" clId="Web-{49C55DC1-6AF4-9121-180E-3C0CCCC68AE3}" dt="2025-09-18T20:07:51.771" v="594" actId="1076"/>
      <pc:docMkLst>
        <pc:docMk/>
      </pc:docMkLst>
      <pc:sldChg chg="addSp delSp modSp">
        <pc:chgData name="Isaac Eberhard" userId="S::eberiq01@pfw.edu::028802f3-99f6-495e-abc3-7d05f6930b84" providerId="AD" clId="Web-{49C55DC1-6AF4-9121-180E-3C0CCCC68AE3}" dt="2025-09-18T18:53:00.477" v="378" actId="20577"/>
        <pc:sldMkLst>
          <pc:docMk/>
          <pc:sldMk cId="109857222" sldId="256"/>
        </pc:sldMkLst>
        <pc:spChg chg="add del">
          <ac:chgData name="Isaac Eberhard" userId="S::eberiq01@pfw.edu::028802f3-99f6-495e-abc3-7d05f6930b84" providerId="AD" clId="Web-{49C55DC1-6AF4-9121-180E-3C0CCCC68AE3}" dt="2025-09-18T18:49:52.491" v="313"/>
          <ac:spMkLst>
            <pc:docMk/>
            <pc:sldMk cId="109857222" sldId="256"/>
            <ac:spMk id="4" creationId="{B064D66C-3DE4-FA0F-19D3-1DDF76726765}"/>
          </ac:spMkLst>
        </pc:spChg>
        <pc:spChg chg="add mod">
          <ac:chgData name="Isaac Eberhard" userId="S::eberiq01@pfw.edu::028802f3-99f6-495e-abc3-7d05f6930b84" providerId="AD" clId="Web-{49C55DC1-6AF4-9121-180E-3C0CCCC68AE3}" dt="2025-09-18T18:53:00.477" v="378" actId="20577"/>
          <ac:spMkLst>
            <pc:docMk/>
            <pc:sldMk cId="109857222" sldId="256"/>
            <ac:spMk id="5" creationId="{3E56DD1E-5CD0-6726-ADBC-90DC5A6AA6B4}"/>
          </ac:spMkLst>
        </pc:spChg>
      </pc:sldChg>
      <pc:sldChg chg="addSp delSp modSp">
        <pc:chgData name="Isaac Eberhard" userId="S::eberiq01@pfw.edu::028802f3-99f6-495e-abc3-7d05f6930b84" providerId="AD" clId="Web-{49C55DC1-6AF4-9121-180E-3C0CCCC68AE3}" dt="2025-09-18T20:07:51.771" v="594" actId="1076"/>
        <pc:sldMkLst>
          <pc:docMk/>
          <pc:sldMk cId="3570670737" sldId="260"/>
        </pc:sldMkLst>
        <pc:spChg chg="mod">
          <ac:chgData name="Isaac Eberhard" userId="S::eberiq01@pfw.edu::028802f3-99f6-495e-abc3-7d05f6930b84" providerId="AD" clId="Web-{49C55DC1-6AF4-9121-180E-3C0CCCC68AE3}" dt="2025-09-18T19:18:10.774" v="579" actId="20577"/>
          <ac:spMkLst>
            <pc:docMk/>
            <pc:sldMk cId="3570670737" sldId="260"/>
            <ac:spMk id="3" creationId="{EB21645F-4A77-20D0-FFDE-38F9BBE6B806}"/>
          </ac:spMkLst>
        </pc:spChg>
        <pc:picChg chg="add mod">
          <ac:chgData name="Isaac Eberhard" userId="S::eberiq01@pfw.edu::028802f3-99f6-495e-abc3-7d05f6930b84" providerId="AD" clId="Web-{49C55DC1-6AF4-9121-180E-3C0CCCC68AE3}" dt="2025-09-18T20:06:34.972" v="585" actId="1076"/>
          <ac:picMkLst>
            <pc:docMk/>
            <pc:sldMk cId="3570670737" sldId="260"/>
            <ac:picMk id="4" creationId="{5ED30223-3804-EE66-ABB1-D563E33F2B96}"/>
          </ac:picMkLst>
        </pc:picChg>
        <pc:picChg chg="add del mod">
          <ac:chgData name="Isaac Eberhard" userId="S::eberiq01@pfw.edu::028802f3-99f6-495e-abc3-7d05f6930b84" providerId="AD" clId="Web-{49C55DC1-6AF4-9121-180E-3C0CCCC68AE3}" dt="2025-09-18T20:07:01.285" v="587"/>
          <ac:picMkLst>
            <pc:docMk/>
            <pc:sldMk cId="3570670737" sldId="260"/>
            <ac:picMk id="5" creationId="{0FEDA217-CFD7-5EC5-876E-668F542047B8}"/>
          </ac:picMkLst>
        </pc:picChg>
        <pc:picChg chg="add del mod">
          <ac:chgData name="Isaac Eberhard" userId="S::eberiq01@pfw.edu::028802f3-99f6-495e-abc3-7d05f6930b84" providerId="AD" clId="Web-{49C55DC1-6AF4-9121-180E-3C0CCCC68AE3}" dt="2025-09-18T20:07:18.192" v="591"/>
          <ac:picMkLst>
            <pc:docMk/>
            <pc:sldMk cId="3570670737" sldId="260"/>
            <ac:picMk id="6" creationId="{B7A47790-0225-F6C2-1AED-DBCA3B8EFBF3}"/>
          </ac:picMkLst>
        </pc:picChg>
        <pc:picChg chg="add mod">
          <ac:chgData name="Isaac Eberhard" userId="S::eberiq01@pfw.edu::028802f3-99f6-495e-abc3-7d05f6930b84" providerId="AD" clId="Web-{49C55DC1-6AF4-9121-180E-3C0CCCC68AE3}" dt="2025-09-18T20:07:51.771" v="594" actId="1076"/>
          <ac:picMkLst>
            <pc:docMk/>
            <pc:sldMk cId="3570670737" sldId="260"/>
            <ac:picMk id="7" creationId="{E8D345D1-E3E9-5B54-D154-70291CFA0010}"/>
          </ac:picMkLst>
        </pc:picChg>
      </pc:sldChg>
      <pc:sldChg chg="modSp">
        <pc:chgData name="Isaac Eberhard" userId="S::eberiq01@pfw.edu::028802f3-99f6-495e-abc3-7d05f6930b84" providerId="AD" clId="Web-{49C55DC1-6AF4-9121-180E-3C0CCCC68AE3}" dt="2025-09-18T18:17:42.740" v="255" actId="20577"/>
        <pc:sldMkLst>
          <pc:docMk/>
          <pc:sldMk cId="3115525431" sldId="261"/>
        </pc:sldMkLst>
        <pc:spChg chg="mod">
          <ac:chgData name="Isaac Eberhard" userId="S::eberiq01@pfw.edu::028802f3-99f6-495e-abc3-7d05f6930b84" providerId="AD" clId="Web-{49C55DC1-6AF4-9121-180E-3C0CCCC68AE3}" dt="2025-09-18T18:17:42.740" v="255" actId="20577"/>
          <ac:spMkLst>
            <pc:docMk/>
            <pc:sldMk cId="3115525431" sldId="261"/>
            <ac:spMk id="3" creationId="{53DF51C9-FDB0-996C-080A-9609F011EAEF}"/>
          </ac:spMkLst>
        </pc:spChg>
      </pc:sldChg>
      <pc:sldChg chg="modSp">
        <pc:chgData name="Isaac Eberhard" userId="S::eberiq01@pfw.edu::028802f3-99f6-495e-abc3-7d05f6930b84" providerId="AD" clId="Web-{49C55DC1-6AF4-9121-180E-3C0CCCC68AE3}" dt="2025-09-18T19:18:13.430" v="581" actId="20577"/>
        <pc:sldMkLst>
          <pc:docMk/>
          <pc:sldMk cId="3063471162" sldId="262"/>
        </pc:sldMkLst>
        <pc:spChg chg="mod">
          <ac:chgData name="Isaac Eberhard" userId="S::eberiq01@pfw.edu::028802f3-99f6-495e-abc3-7d05f6930b84" providerId="AD" clId="Web-{49C55DC1-6AF4-9121-180E-3C0CCCC68AE3}" dt="2025-09-18T19:18:13.430" v="581" actId="20577"/>
          <ac:spMkLst>
            <pc:docMk/>
            <pc:sldMk cId="3063471162" sldId="262"/>
            <ac:spMk id="3" creationId="{F838FFB0-495F-30A5-8FBB-5BFED3407451}"/>
          </ac:spMkLst>
        </pc:spChg>
      </pc:sldChg>
      <pc:sldChg chg="modSp">
        <pc:chgData name="Isaac Eberhard" userId="S::eberiq01@pfw.edu::028802f3-99f6-495e-abc3-7d05f6930b84" providerId="AD" clId="Web-{49C55DC1-6AF4-9121-180E-3C0CCCC68AE3}" dt="2025-09-18T18:57:42.676" v="548" actId="20577"/>
        <pc:sldMkLst>
          <pc:docMk/>
          <pc:sldMk cId="2706968258" sldId="265"/>
        </pc:sldMkLst>
        <pc:spChg chg="mod">
          <ac:chgData name="Isaac Eberhard" userId="S::eberiq01@pfw.edu::028802f3-99f6-495e-abc3-7d05f6930b84" providerId="AD" clId="Web-{49C55DC1-6AF4-9121-180E-3C0CCCC68AE3}" dt="2025-09-18T18:57:42.676" v="548" actId="20577"/>
          <ac:spMkLst>
            <pc:docMk/>
            <pc:sldMk cId="2706968258" sldId="265"/>
            <ac:spMk id="3" creationId="{F29FDF2C-BDB8-EB35-8FA3-EAACBE6037EE}"/>
          </ac:spMkLst>
        </pc:spChg>
      </pc:sldChg>
      <pc:sldChg chg="modSp">
        <pc:chgData name="Isaac Eberhard" userId="S::eberiq01@pfw.edu::028802f3-99f6-495e-abc3-7d05f6930b84" providerId="AD" clId="Web-{49C55DC1-6AF4-9121-180E-3C0CCCC68AE3}" dt="2025-09-18T19:10:23.216" v="555" actId="20577"/>
        <pc:sldMkLst>
          <pc:docMk/>
          <pc:sldMk cId="1232723536" sldId="271"/>
        </pc:sldMkLst>
        <pc:spChg chg="mod">
          <ac:chgData name="Isaac Eberhard" userId="S::eberiq01@pfw.edu::028802f3-99f6-495e-abc3-7d05f6930b84" providerId="AD" clId="Web-{49C55DC1-6AF4-9121-180E-3C0CCCC68AE3}" dt="2025-09-18T19:10:23.216" v="555" actId="20577"/>
          <ac:spMkLst>
            <pc:docMk/>
            <pc:sldMk cId="1232723536" sldId="271"/>
            <ac:spMk id="14" creationId="{27407A24-3AE4-298B-BB5E-E7FDECC10A9B}"/>
          </ac:spMkLst>
        </pc:spChg>
      </pc:sldChg>
      <pc:sldChg chg="delSp modSp new del">
        <pc:chgData name="Isaac Eberhard" userId="S::eberiq01@pfw.edu::028802f3-99f6-495e-abc3-7d05f6930b84" providerId="AD" clId="Web-{49C55DC1-6AF4-9121-180E-3C0CCCC68AE3}" dt="2025-09-18T18:53:01.289" v="379"/>
        <pc:sldMkLst>
          <pc:docMk/>
          <pc:sldMk cId="524512664" sldId="274"/>
        </pc:sldMkLst>
        <pc:spChg chg="del">
          <ac:chgData name="Isaac Eberhard" userId="S::eberiq01@pfw.edu::028802f3-99f6-495e-abc3-7d05f6930b84" providerId="AD" clId="Web-{49C55DC1-6AF4-9121-180E-3C0CCCC68AE3}" dt="2025-09-18T18:45:53.751" v="280"/>
          <ac:spMkLst>
            <pc:docMk/>
            <pc:sldMk cId="524512664" sldId="274"/>
            <ac:spMk id="2" creationId="{19BEE673-6299-9C0A-3372-70274E672EA7}"/>
          </ac:spMkLst>
        </pc:spChg>
        <pc:spChg chg="mod">
          <ac:chgData name="Isaac Eberhard" userId="S::eberiq01@pfw.edu::028802f3-99f6-495e-abc3-7d05f6930b84" providerId="AD" clId="Web-{49C55DC1-6AF4-9121-180E-3C0CCCC68AE3}" dt="2025-09-18T18:49:41.443" v="311" actId="20577"/>
          <ac:spMkLst>
            <pc:docMk/>
            <pc:sldMk cId="524512664" sldId="274"/>
            <ac:spMk id="3" creationId="{26A2CBA5-1771-AC3D-7BEB-143B085A6FEE}"/>
          </ac:spMkLst>
        </pc:spChg>
      </pc:sldChg>
    </pc:docChg>
  </pc:docChgLst>
  <pc:docChgLst>
    <pc:chgData name="Cody Bergman" userId="S::bergcm03@pfw.edu::0a03fec2-dc56-4f99-b215-e797fac0fe2a" providerId="AD" clId="Web-{D6AC2F00-FBB0-03DA-5B27-86D247B2FA21}"/>
    <pc:docChg chg="addSld delSld modSld">
      <pc:chgData name="Cody Bergman" userId="S::bergcm03@pfw.edu::0a03fec2-dc56-4f99-b215-e797fac0fe2a" providerId="AD" clId="Web-{D6AC2F00-FBB0-03DA-5B27-86D247B2FA21}" dt="2025-09-18T17:31:29.668" v="1401" actId="20577"/>
      <pc:docMkLst>
        <pc:docMk/>
      </pc:docMkLst>
      <pc:sldChg chg="modSp">
        <pc:chgData name="Cody Bergman" userId="S::bergcm03@pfw.edu::0a03fec2-dc56-4f99-b215-e797fac0fe2a" providerId="AD" clId="Web-{D6AC2F00-FBB0-03DA-5B27-86D247B2FA21}" dt="2025-09-18T17:30:54.090" v="1399" actId="20577"/>
        <pc:sldMkLst>
          <pc:docMk/>
          <pc:sldMk cId="3814388098" sldId="257"/>
        </pc:sldMkLst>
        <pc:spChg chg="mod">
          <ac:chgData name="Cody Bergman" userId="S::bergcm03@pfw.edu::0a03fec2-dc56-4f99-b215-e797fac0fe2a" providerId="AD" clId="Web-{D6AC2F00-FBB0-03DA-5B27-86D247B2FA21}" dt="2025-09-18T17:30:54.090" v="1399" actId="20577"/>
          <ac:spMkLst>
            <pc:docMk/>
            <pc:sldMk cId="3814388098" sldId="257"/>
            <ac:spMk id="15" creationId="{77B5BA54-9298-6A4E-0E93-F8833241D45F}"/>
          </ac:spMkLst>
        </pc:spChg>
      </pc:sldChg>
      <pc:sldChg chg="addSp delSp modSp">
        <pc:chgData name="Cody Bergman" userId="S::bergcm03@pfw.edu::0a03fec2-dc56-4f99-b215-e797fac0fe2a" providerId="AD" clId="Web-{D6AC2F00-FBB0-03DA-5B27-86D247B2FA21}" dt="2025-09-18T17:25:59.072" v="1324" actId="1076"/>
        <pc:sldMkLst>
          <pc:docMk/>
          <pc:sldMk cId="656929364" sldId="259"/>
        </pc:sldMkLst>
        <pc:spChg chg="mod">
          <ac:chgData name="Cody Bergman" userId="S::bergcm03@pfw.edu::0a03fec2-dc56-4f99-b215-e797fac0fe2a" providerId="AD" clId="Web-{D6AC2F00-FBB0-03DA-5B27-86D247B2FA21}" dt="2025-09-18T17:22:12.929" v="1270" actId="20577"/>
          <ac:spMkLst>
            <pc:docMk/>
            <pc:sldMk cId="656929364" sldId="259"/>
            <ac:spMk id="2" creationId="{14A3105D-1DB8-E75B-DB85-EC4F411EF701}"/>
          </ac:spMkLst>
        </pc:spChg>
        <pc:spChg chg="del">
          <ac:chgData name="Cody Bergman" userId="S::bergcm03@pfw.edu::0a03fec2-dc56-4f99-b215-e797fac0fe2a" providerId="AD" clId="Web-{D6AC2F00-FBB0-03DA-5B27-86D247B2FA21}" dt="2025-09-18T17:22:15.414" v="1271"/>
          <ac:spMkLst>
            <pc:docMk/>
            <pc:sldMk cId="656929364" sldId="259"/>
            <ac:spMk id="3" creationId="{A505711F-6C8A-424A-40C0-B707180B0C2C}"/>
          </ac:spMkLst>
        </pc:spChg>
        <pc:spChg chg="add mod">
          <ac:chgData name="Cody Bergman" userId="S::bergcm03@pfw.edu::0a03fec2-dc56-4f99-b215-e797fac0fe2a" providerId="AD" clId="Web-{D6AC2F00-FBB0-03DA-5B27-86D247B2FA21}" dt="2025-09-18T17:25:59.072" v="1324" actId="1076"/>
          <ac:spMkLst>
            <pc:docMk/>
            <pc:sldMk cId="656929364" sldId="259"/>
            <ac:spMk id="5" creationId="{A5243DDB-F65E-A3FE-FED6-8FD028FC54E3}"/>
          </ac:spMkLst>
        </pc:spChg>
        <pc:picChg chg="add mod ord">
          <ac:chgData name="Cody Bergman" userId="S::bergcm03@pfw.edu::0a03fec2-dc56-4f99-b215-e797fac0fe2a" providerId="AD" clId="Web-{D6AC2F00-FBB0-03DA-5B27-86D247B2FA21}" dt="2025-09-18T17:25:26.494" v="1301" actId="1076"/>
          <ac:picMkLst>
            <pc:docMk/>
            <pc:sldMk cId="656929364" sldId="259"/>
            <ac:picMk id="4" creationId="{3204993F-9DE7-2662-AE3B-38523212FBBB}"/>
          </ac:picMkLst>
        </pc:picChg>
      </pc:sldChg>
      <pc:sldChg chg="modSp">
        <pc:chgData name="Cody Bergman" userId="S::bergcm03@pfw.edu::0a03fec2-dc56-4f99-b215-e797fac0fe2a" providerId="AD" clId="Web-{D6AC2F00-FBB0-03DA-5B27-86D247B2FA21}" dt="2025-09-18T16:36:24.544" v="35" actId="20577"/>
        <pc:sldMkLst>
          <pc:docMk/>
          <pc:sldMk cId="3570670737" sldId="260"/>
        </pc:sldMkLst>
        <pc:spChg chg="mod">
          <ac:chgData name="Cody Bergman" userId="S::bergcm03@pfw.edu::0a03fec2-dc56-4f99-b215-e797fac0fe2a" providerId="AD" clId="Web-{D6AC2F00-FBB0-03DA-5B27-86D247B2FA21}" dt="2025-09-18T16:36:24.544" v="35" actId="20577"/>
          <ac:spMkLst>
            <pc:docMk/>
            <pc:sldMk cId="3570670737" sldId="260"/>
            <ac:spMk id="2" creationId="{878004A1-0C47-7F6E-3C14-7579CCF3AE56}"/>
          </ac:spMkLst>
        </pc:spChg>
      </pc:sldChg>
      <pc:sldChg chg="addSp delSp modSp">
        <pc:chgData name="Cody Bergman" userId="S::bergcm03@pfw.edu::0a03fec2-dc56-4f99-b215-e797fac0fe2a" providerId="AD" clId="Web-{D6AC2F00-FBB0-03DA-5B27-86D247B2FA21}" dt="2025-09-18T17:31:29.668" v="1401" actId="20577"/>
        <pc:sldMkLst>
          <pc:docMk/>
          <pc:sldMk cId="3063471162" sldId="262"/>
        </pc:sldMkLst>
        <pc:spChg chg="mod">
          <ac:chgData name="Cody Bergman" userId="S::bergcm03@pfw.edu::0a03fec2-dc56-4f99-b215-e797fac0fe2a" providerId="AD" clId="Web-{D6AC2F00-FBB0-03DA-5B27-86D247B2FA21}" dt="2025-09-18T16:39:22.154" v="100" actId="20577"/>
          <ac:spMkLst>
            <pc:docMk/>
            <pc:sldMk cId="3063471162" sldId="262"/>
            <ac:spMk id="2" creationId="{F08DB5C5-7942-3601-1975-D16DE4FB6415}"/>
          </ac:spMkLst>
        </pc:spChg>
        <pc:spChg chg="add del mod">
          <ac:chgData name="Cody Bergman" userId="S::bergcm03@pfw.edu::0a03fec2-dc56-4f99-b215-e797fac0fe2a" providerId="AD" clId="Web-{D6AC2F00-FBB0-03DA-5B27-86D247B2FA21}" dt="2025-09-18T17:31:29.668" v="1401" actId="20577"/>
          <ac:spMkLst>
            <pc:docMk/>
            <pc:sldMk cId="3063471162" sldId="262"/>
            <ac:spMk id="3" creationId="{F838FFB0-495F-30A5-8FBB-5BFED3407451}"/>
          </ac:spMkLst>
        </pc:spChg>
        <pc:graphicFrameChg chg="add del mod ord modGraphic">
          <ac:chgData name="Cody Bergman" userId="S::bergcm03@pfw.edu::0a03fec2-dc56-4f99-b215-e797fac0fe2a" providerId="AD" clId="Web-{D6AC2F00-FBB0-03DA-5B27-86D247B2FA21}" dt="2025-09-18T16:45:05.718" v="396"/>
          <ac:graphicFrameMkLst>
            <pc:docMk/>
            <pc:sldMk cId="3063471162" sldId="262"/>
            <ac:graphicFrameMk id="5" creationId="{23845585-6EAE-F3D2-7A85-C8FAD8F2078D}"/>
          </ac:graphicFrameMkLst>
        </pc:graphicFrameChg>
      </pc:sldChg>
      <pc:sldChg chg="addSp delSp modSp">
        <pc:chgData name="Cody Bergman" userId="S::bergcm03@pfw.edu::0a03fec2-dc56-4f99-b215-e797fac0fe2a" providerId="AD" clId="Web-{D6AC2F00-FBB0-03DA-5B27-86D247B2FA21}" dt="2025-09-18T17:19:35.144" v="1185" actId="1076"/>
        <pc:sldMkLst>
          <pc:docMk/>
          <pc:sldMk cId="1294050970" sldId="268"/>
        </pc:sldMkLst>
        <pc:spChg chg="mod">
          <ac:chgData name="Cody Bergman" userId="S::bergcm03@pfw.edu::0a03fec2-dc56-4f99-b215-e797fac0fe2a" providerId="AD" clId="Web-{D6AC2F00-FBB0-03DA-5B27-86D247B2FA21}" dt="2025-09-18T17:08:03.531" v="1176" actId="20577"/>
          <ac:spMkLst>
            <pc:docMk/>
            <pc:sldMk cId="1294050970" sldId="268"/>
            <ac:spMk id="2" creationId="{0907646C-E881-B57C-CA8E-668AA0663A46}"/>
          </ac:spMkLst>
        </pc:spChg>
        <pc:spChg chg="del">
          <ac:chgData name="Cody Bergman" userId="S::bergcm03@pfw.edu::0a03fec2-dc56-4f99-b215-e797fac0fe2a" providerId="AD" clId="Web-{D6AC2F00-FBB0-03DA-5B27-86D247B2FA21}" dt="2025-09-18T17:07:48.828" v="1149"/>
          <ac:spMkLst>
            <pc:docMk/>
            <pc:sldMk cId="1294050970" sldId="268"/>
            <ac:spMk id="6" creationId="{B9A01880-443B-5503-567C-4948EB5992F6}"/>
          </ac:spMkLst>
        </pc:spChg>
        <pc:picChg chg="add mod ord">
          <ac:chgData name="Cody Bergman" userId="S::bergcm03@pfw.edu::0a03fec2-dc56-4f99-b215-e797fac0fe2a" providerId="AD" clId="Web-{D6AC2F00-FBB0-03DA-5B27-86D247B2FA21}" dt="2025-09-18T17:19:33.973" v="1184" actId="1076"/>
          <ac:picMkLst>
            <pc:docMk/>
            <pc:sldMk cId="1294050970" sldId="268"/>
            <ac:picMk id="3" creationId="{7AE50DBB-403A-895D-3A28-7350E0D23C07}"/>
          </ac:picMkLst>
        </pc:picChg>
        <pc:picChg chg="add del mod">
          <ac:chgData name="Cody Bergman" userId="S::bergcm03@pfw.edu::0a03fec2-dc56-4f99-b215-e797fac0fe2a" providerId="AD" clId="Web-{D6AC2F00-FBB0-03DA-5B27-86D247B2FA21}" dt="2025-09-18T17:18:59.300" v="1178"/>
          <ac:picMkLst>
            <pc:docMk/>
            <pc:sldMk cId="1294050970" sldId="268"/>
            <ac:picMk id="4" creationId="{D1FD15DB-3DDD-B717-D04C-90FBF2290A52}"/>
          </ac:picMkLst>
        </pc:picChg>
        <pc:picChg chg="add mod">
          <ac:chgData name="Cody Bergman" userId="S::bergcm03@pfw.edu::0a03fec2-dc56-4f99-b215-e797fac0fe2a" providerId="AD" clId="Web-{D6AC2F00-FBB0-03DA-5B27-86D247B2FA21}" dt="2025-09-18T17:19:35.144" v="1185" actId="1076"/>
          <ac:picMkLst>
            <pc:docMk/>
            <pc:sldMk cId="1294050970" sldId="268"/>
            <ac:picMk id="5" creationId="{4AE4AECF-529E-45B0-73A3-817D21A427E9}"/>
          </ac:picMkLst>
        </pc:picChg>
      </pc:sldChg>
      <pc:sldChg chg="addSp delSp modSp">
        <pc:chgData name="Cody Bergman" userId="S::bergcm03@pfw.edu::0a03fec2-dc56-4f99-b215-e797fac0fe2a" providerId="AD" clId="Web-{D6AC2F00-FBB0-03DA-5B27-86D247B2FA21}" dt="2025-09-18T17:26:36.120" v="1365" actId="20577"/>
        <pc:sldMkLst>
          <pc:docMk/>
          <pc:sldMk cId="3694519664" sldId="269"/>
        </pc:sldMkLst>
        <pc:spChg chg="mod">
          <ac:chgData name="Cody Bergman" userId="S::bergcm03@pfw.edu::0a03fec2-dc56-4f99-b215-e797fac0fe2a" providerId="AD" clId="Web-{D6AC2F00-FBB0-03DA-5B27-86D247B2FA21}" dt="2025-09-18T17:20:16.224" v="1223" actId="20577"/>
          <ac:spMkLst>
            <pc:docMk/>
            <pc:sldMk cId="3694519664" sldId="269"/>
            <ac:spMk id="2" creationId="{508A3D83-28FC-6F40-4555-38AF72F8C1F0}"/>
          </ac:spMkLst>
        </pc:spChg>
        <pc:spChg chg="del">
          <ac:chgData name="Cody Bergman" userId="S::bergcm03@pfw.edu::0a03fec2-dc56-4f99-b215-e797fac0fe2a" providerId="AD" clId="Web-{D6AC2F00-FBB0-03DA-5B27-86D247B2FA21}" dt="2025-09-18T17:20:19.739" v="1224"/>
          <ac:spMkLst>
            <pc:docMk/>
            <pc:sldMk cId="3694519664" sldId="269"/>
            <ac:spMk id="3" creationId="{4EF96D3E-E8AF-2958-96DC-353283200D53}"/>
          </ac:spMkLst>
        </pc:spChg>
        <pc:spChg chg="add mod">
          <ac:chgData name="Cody Bergman" userId="S::bergcm03@pfw.edu::0a03fec2-dc56-4f99-b215-e797fac0fe2a" providerId="AD" clId="Web-{D6AC2F00-FBB0-03DA-5B27-86D247B2FA21}" dt="2025-09-18T17:25:15.900" v="1293" actId="20577"/>
          <ac:spMkLst>
            <pc:docMk/>
            <pc:sldMk cId="3694519664" sldId="269"/>
            <ac:spMk id="6" creationId="{08D14F2C-105D-10BF-9E12-5C4A7F1C8BEB}"/>
          </ac:spMkLst>
        </pc:spChg>
        <pc:spChg chg="add mod">
          <ac:chgData name="Cody Bergman" userId="S::bergcm03@pfw.edu::0a03fec2-dc56-4f99-b215-e797fac0fe2a" providerId="AD" clId="Web-{D6AC2F00-FBB0-03DA-5B27-86D247B2FA21}" dt="2025-09-18T17:25:20.916" v="1300" actId="20577"/>
          <ac:spMkLst>
            <pc:docMk/>
            <pc:sldMk cId="3694519664" sldId="269"/>
            <ac:spMk id="9" creationId="{BAF93786-15B6-D424-00C9-2240FA5685BF}"/>
          </ac:spMkLst>
        </pc:spChg>
        <pc:spChg chg="add mod">
          <ac:chgData name="Cody Bergman" userId="S::bergcm03@pfw.edu::0a03fec2-dc56-4f99-b215-e797fac0fe2a" providerId="AD" clId="Web-{D6AC2F00-FBB0-03DA-5B27-86D247B2FA21}" dt="2025-09-18T17:26:36.120" v="1365" actId="20577"/>
          <ac:spMkLst>
            <pc:docMk/>
            <pc:sldMk cId="3694519664" sldId="269"/>
            <ac:spMk id="10" creationId="{5AA1E71B-A4F5-022E-0F5F-A0F2F07E6487}"/>
          </ac:spMkLst>
        </pc:spChg>
        <pc:picChg chg="add mod ord">
          <ac:chgData name="Cody Bergman" userId="S::bergcm03@pfw.edu::0a03fec2-dc56-4f99-b215-e797fac0fe2a" providerId="AD" clId="Web-{D6AC2F00-FBB0-03DA-5B27-86D247B2FA21}" dt="2025-09-18T17:20:29.021" v="1227" actId="1076"/>
          <ac:picMkLst>
            <pc:docMk/>
            <pc:sldMk cId="3694519664" sldId="269"/>
            <ac:picMk id="4" creationId="{D97F3146-90A4-1E95-45D3-1B4FC667E81F}"/>
          </ac:picMkLst>
        </pc:picChg>
        <pc:picChg chg="add del mod">
          <ac:chgData name="Cody Bergman" userId="S::bergcm03@pfw.edu::0a03fec2-dc56-4f99-b215-e797fac0fe2a" providerId="AD" clId="Web-{D6AC2F00-FBB0-03DA-5B27-86D247B2FA21}" dt="2025-09-18T17:20:37.396" v="1229"/>
          <ac:picMkLst>
            <pc:docMk/>
            <pc:sldMk cId="3694519664" sldId="269"/>
            <ac:picMk id="5" creationId="{E7E85A38-7319-C78F-5053-7E790B88FB64}"/>
          </ac:picMkLst>
        </pc:picChg>
        <pc:picChg chg="add mod">
          <ac:chgData name="Cody Bergman" userId="S::bergcm03@pfw.edu::0a03fec2-dc56-4f99-b215-e797fac0fe2a" providerId="AD" clId="Web-{D6AC2F00-FBB0-03DA-5B27-86D247B2FA21}" dt="2025-09-18T17:24:34.540" v="1279" actId="14100"/>
          <ac:picMkLst>
            <pc:docMk/>
            <pc:sldMk cId="3694519664" sldId="269"/>
            <ac:picMk id="7" creationId="{593620E1-00E1-2D74-7358-FE754E819FC0}"/>
          </ac:picMkLst>
        </pc:picChg>
        <pc:picChg chg="add del mod">
          <ac:chgData name="Cody Bergman" userId="S::bergcm03@pfw.edu::0a03fec2-dc56-4f99-b215-e797fac0fe2a" providerId="AD" clId="Web-{D6AC2F00-FBB0-03DA-5B27-86D247B2FA21}" dt="2025-09-18T17:24:50.072" v="1283"/>
          <ac:picMkLst>
            <pc:docMk/>
            <pc:sldMk cId="3694519664" sldId="269"/>
            <ac:picMk id="8" creationId="{1056E5E8-2947-DADA-789E-2DAC10E316BF}"/>
          </ac:picMkLst>
        </pc:picChg>
      </pc:sldChg>
      <pc:sldChg chg="modSp">
        <pc:chgData name="Cody Bergman" userId="S::bergcm03@pfw.edu::0a03fec2-dc56-4f99-b215-e797fac0fe2a" providerId="AD" clId="Web-{D6AC2F00-FBB0-03DA-5B27-86D247B2FA21}" dt="2025-09-18T17:30:22.074" v="1381" actId="20577"/>
        <pc:sldMkLst>
          <pc:docMk/>
          <pc:sldMk cId="1232723536" sldId="271"/>
        </pc:sldMkLst>
        <pc:spChg chg="mod">
          <ac:chgData name="Cody Bergman" userId="S::bergcm03@pfw.edu::0a03fec2-dc56-4f99-b215-e797fac0fe2a" providerId="AD" clId="Web-{D6AC2F00-FBB0-03DA-5B27-86D247B2FA21}" dt="2025-09-18T17:30:22.074" v="1381" actId="20577"/>
          <ac:spMkLst>
            <pc:docMk/>
            <pc:sldMk cId="1232723536" sldId="271"/>
            <ac:spMk id="14" creationId="{27407A24-3AE4-298B-BB5E-E7FDECC10A9B}"/>
          </ac:spMkLst>
        </pc:spChg>
        <pc:spChg chg="mod">
          <ac:chgData name="Cody Bergman" userId="S::bergcm03@pfw.edu::0a03fec2-dc56-4f99-b215-e797fac0fe2a" providerId="AD" clId="Web-{D6AC2F00-FBB0-03DA-5B27-86D247B2FA21}" dt="2025-09-18T17:30:10.308" v="1377" actId="20577"/>
          <ac:spMkLst>
            <pc:docMk/>
            <pc:sldMk cId="1232723536" sldId="271"/>
            <ac:spMk id="15" creationId="{7556E123-4C23-DD78-837F-3BB7CABF9FEA}"/>
          </ac:spMkLst>
        </pc:spChg>
      </pc:sldChg>
      <pc:sldChg chg="modSp add del replId">
        <pc:chgData name="Cody Bergman" userId="S::bergcm03@pfw.edu::0a03fec2-dc56-4f99-b215-e797fac0fe2a" providerId="AD" clId="Web-{D6AC2F00-FBB0-03DA-5B27-86D247B2FA21}" dt="2025-09-18T16:36:03.106" v="11"/>
        <pc:sldMkLst>
          <pc:docMk/>
          <pc:sldMk cId="205011529" sldId="273"/>
        </pc:sldMkLst>
        <pc:spChg chg="mod">
          <ac:chgData name="Cody Bergman" userId="S::bergcm03@pfw.edu::0a03fec2-dc56-4f99-b215-e797fac0fe2a" providerId="AD" clId="Web-{D6AC2F00-FBB0-03DA-5B27-86D247B2FA21}" dt="2025-09-18T16:34:39.418" v="8" actId="20577"/>
          <ac:spMkLst>
            <pc:docMk/>
            <pc:sldMk cId="205011529" sldId="273"/>
            <ac:spMk id="2" creationId="{7AAB56AF-5454-6861-D933-5504BE525BD1}"/>
          </ac:spMkLst>
        </pc:spChg>
        <pc:spChg chg="mod">
          <ac:chgData name="Cody Bergman" userId="S::bergcm03@pfw.edu::0a03fec2-dc56-4f99-b215-e797fac0fe2a" providerId="AD" clId="Web-{D6AC2F00-FBB0-03DA-5B27-86D247B2FA21}" dt="2025-09-18T16:34:45.575" v="10" actId="20577"/>
          <ac:spMkLst>
            <pc:docMk/>
            <pc:sldMk cId="205011529" sldId="273"/>
            <ac:spMk id="3" creationId="{F869A68E-4A43-7249-FF7D-41AEED964D13}"/>
          </ac:spMkLst>
        </pc:spChg>
      </pc:sldChg>
      <pc:sldChg chg="modSp add replId">
        <pc:chgData name="Cody Bergman" userId="S::bergcm03@pfw.edu::0a03fec2-dc56-4f99-b215-e797fac0fe2a" providerId="AD" clId="Web-{D6AC2F00-FBB0-03DA-5B27-86D247B2FA21}" dt="2025-09-18T16:50:39.646" v="774" actId="20577"/>
        <pc:sldMkLst>
          <pc:docMk/>
          <pc:sldMk cId="395750561" sldId="273"/>
        </pc:sldMkLst>
        <pc:spChg chg="mod">
          <ac:chgData name="Cody Bergman" userId="S::bergcm03@pfw.edu::0a03fec2-dc56-4f99-b215-e797fac0fe2a" providerId="AD" clId="Web-{D6AC2F00-FBB0-03DA-5B27-86D247B2FA21}" dt="2025-09-18T16:43:32.609" v="266" actId="20577"/>
          <ac:spMkLst>
            <pc:docMk/>
            <pc:sldMk cId="395750561" sldId="273"/>
            <ac:spMk id="2" creationId="{7610CA39-5FBE-BE21-6672-AF49E9F645B7}"/>
          </ac:spMkLst>
        </pc:spChg>
        <pc:spChg chg="mod">
          <ac:chgData name="Cody Bergman" userId="S::bergcm03@pfw.edu::0a03fec2-dc56-4f99-b215-e797fac0fe2a" providerId="AD" clId="Web-{D6AC2F00-FBB0-03DA-5B27-86D247B2FA21}" dt="2025-09-18T16:50:39.646" v="774" actId="20577"/>
          <ac:spMkLst>
            <pc:docMk/>
            <pc:sldMk cId="395750561" sldId="273"/>
            <ac:spMk id="3" creationId="{8D20DFCB-DF1F-0A91-F2B1-513539068015}"/>
          </ac:spMkLst>
        </pc:spChg>
      </pc:sldChg>
      <pc:sldChg chg="new del">
        <pc:chgData name="Cody Bergman" userId="S::bergcm03@pfw.edu::0a03fec2-dc56-4f99-b215-e797fac0fe2a" providerId="AD" clId="Web-{D6AC2F00-FBB0-03DA-5B27-86D247B2FA21}" dt="2025-09-18T16:34:30.090" v="1"/>
        <pc:sldMkLst>
          <pc:docMk/>
          <pc:sldMk cId="2240504211" sldId="273"/>
        </pc:sldMkLst>
      </pc:sldChg>
    </pc:docChg>
  </pc:docChgLst>
  <pc:docChgLst>
    <pc:chgData name="Isaac Eberhard" userId="S::eberiq01@pfw.edu::028802f3-99f6-495e-abc3-7d05f6930b84" providerId="AD" clId="Web-{39803132-862C-2EC9-13F6-F65E0598B954}"/>
    <pc:docChg chg="addSld modSld">
      <pc:chgData name="Isaac Eberhard" userId="S::eberiq01@pfw.edu::028802f3-99f6-495e-abc3-7d05f6930b84" providerId="AD" clId="Web-{39803132-862C-2EC9-13F6-F65E0598B954}" dt="2025-09-16T15:29:45.591" v="78"/>
      <pc:docMkLst>
        <pc:docMk/>
      </pc:docMkLst>
      <pc:sldChg chg="addSp delSp modSp mod setBg modNotes">
        <pc:chgData name="Isaac Eberhard" userId="S::eberiq01@pfw.edu::028802f3-99f6-495e-abc3-7d05f6930b84" providerId="AD" clId="Web-{39803132-862C-2EC9-13F6-F65E0598B954}" dt="2025-09-16T15:29:45.591" v="78"/>
        <pc:sldMkLst>
          <pc:docMk/>
          <pc:sldMk cId="109857222" sldId="256"/>
        </pc:sldMkLst>
        <pc:spChg chg="mod">
          <ac:chgData name="Isaac Eberhard" userId="S::eberiq01@pfw.edu::028802f3-99f6-495e-abc3-7d05f6930b84" providerId="AD" clId="Web-{39803132-862C-2EC9-13F6-F65E0598B954}" dt="2025-09-16T15:29:45.591" v="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Isaac Eberhard" userId="S::eberiq01@pfw.edu::028802f3-99f6-495e-abc3-7d05f6930b84" providerId="AD" clId="Web-{39803132-862C-2EC9-13F6-F65E0598B954}" dt="2025-09-16T15:29:45.591" v="78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Isaac Eberhard" userId="S::eberiq01@pfw.edu::028802f3-99f6-495e-abc3-7d05f6930b84" providerId="AD" clId="Web-{39803132-862C-2EC9-13F6-F65E0598B954}" dt="2025-09-16T15:09:52.695" v="8" actId="20577"/>
        <pc:sldMkLst>
          <pc:docMk/>
          <pc:sldMk cId="3814388098" sldId="257"/>
        </pc:sldMkLst>
        <pc:spChg chg="mod">
          <ac:chgData name="Isaac Eberhard" userId="S::eberiq01@pfw.edu::028802f3-99f6-495e-abc3-7d05f6930b84" providerId="AD" clId="Web-{39803132-862C-2EC9-13F6-F65E0598B954}" dt="2025-09-16T15:09:52.695" v="8" actId="20577"/>
          <ac:spMkLst>
            <pc:docMk/>
            <pc:sldMk cId="3814388098" sldId="257"/>
            <ac:spMk id="2" creationId="{380AF388-92B4-61B7-4C85-7C30117B1271}"/>
          </ac:spMkLst>
        </pc:spChg>
      </pc:sldChg>
      <pc:sldChg chg="modSp new">
        <pc:chgData name="Isaac Eberhard" userId="S::eberiq01@pfw.edu::028802f3-99f6-495e-abc3-7d05f6930b84" providerId="AD" clId="Web-{39803132-862C-2EC9-13F6-F65E0598B954}" dt="2025-09-16T15:11:15.593" v="16" actId="20577"/>
        <pc:sldMkLst>
          <pc:docMk/>
          <pc:sldMk cId="2545965011" sldId="258"/>
        </pc:sldMkLst>
      </pc:sldChg>
      <pc:sldChg chg="modSp new">
        <pc:chgData name="Isaac Eberhard" userId="S::eberiq01@pfw.edu::028802f3-99f6-495e-abc3-7d05f6930b84" providerId="AD" clId="Web-{39803132-862C-2EC9-13F6-F65E0598B954}" dt="2025-09-16T15:20:22.378" v="26" actId="20577"/>
        <pc:sldMkLst>
          <pc:docMk/>
          <pc:sldMk cId="656929364" sldId="259"/>
        </pc:sldMkLst>
        <pc:spChg chg="mod">
          <ac:chgData name="Isaac Eberhard" userId="S::eberiq01@pfw.edu::028802f3-99f6-495e-abc3-7d05f6930b84" providerId="AD" clId="Web-{39803132-862C-2EC9-13F6-F65E0598B954}" dt="2025-09-16T15:20:22.378" v="26" actId="20577"/>
          <ac:spMkLst>
            <pc:docMk/>
            <pc:sldMk cId="656929364" sldId="259"/>
            <ac:spMk id="2" creationId="{14A3105D-1DB8-E75B-DB85-EC4F411EF701}"/>
          </ac:spMkLst>
        </pc:spChg>
      </pc:sldChg>
      <pc:sldChg chg="modSp new">
        <pc:chgData name="Isaac Eberhard" userId="S::eberiq01@pfw.edu::028802f3-99f6-495e-abc3-7d05f6930b84" providerId="AD" clId="Web-{39803132-862C-2EC9-13F6-F65E0598B954}" dt="2025-09-16T15:20:30.706" v="28" actId="20577"/>
        <pc:sldMkLst>
          <pc:docMk/>
          <pc:sldMk cId="3570670737" sldId="260"/>
        </pc:sldMkLst>
        <pc:spChg chg="mod">
          <ac:chgData name="Isaac Eberhard" userId="S::eberiq01@pfw.edu::028802f3-99f6-495e-abc3-7d05f6930b84" providerId="AD" clId="Web-{39803132-862C-2EC9-13F6-F65E0598B954}" dt="2025-09-16T15:20:30.706" v="28" actId="20577"/>
          <ac:spMkLst>
            <pc:docMk/>
            <pc:sldMk cId="3570670737" sldId="260"/>
            <ac:spMk id="2" creationId="{878004A1-0C47-7F6E-3C14-7579CCF3AE56}"/>
          </ac:spMkLst>
        </pc:spChg>
      </pc:sldChg>
      <pc:sldChg chg="modSp new">
        <pc:chgData name="Isaac Eberhard" userId="S::eberiq01@pfw.edu::028802f3-99f6-495e-abc3-7d05f6930b84" providerId="AD" clId="Web-{39803132-862C-2EC9-13F6-F65E0598B954}" dt="2025-09-16T15:20:37.690" v="31" actId="20577"/>
        <pc:sldMkLst>
          <pc:docMk/>
          <pc:sldMk cId="3115525431" sldId="261"/>
        </pc:sldMkLst>
        <pc:spChg chg="mod">
          <ac:chgData name="Isaac Eberhard" userId="S::eberiq01@pfw.edu::028802f3-99f6-495e-abc3-7d05f6930b84" providerId="AD" clId="Web-{39803132-862C-2EC9-13F6-F65E0598B954}" dt="2025-09-16T15:20:37.690" v="31" actId="20577"/>
          <ac:spMkLst>
            <pc:docMk/>
            <pc:sldMk cId="3115525431" sldId="261"/>
            <ac:spMk id="2" creationId="{276D5DDE-12E4-0FA6-E32F-770C1E1FFCCC}"/>
          </ac:spMkLst>
        </pc:spChg>
      </pc:sldChg>
      <pc:sldChg chg="modSp new">
        <pc:chgData name="Isaac Eberhard" userId="S::eberiq01@pfw.edu::028802f3-99f6-495e-abc3-7d05f6930b84" providerId="AD" clId="Web-{39803132-862C-2EC9-13F6-F65E0598B954}" dt="2025-09-16T15:20:50.987" v="34" actId="20577"/>
        <pc:sldMkLst>
          <pc:docMk/>
          <pc:sldMk cId="3063471162" sldId="262"/>
        </pc:sldMkLst>
        <pc:spChg chg="mod">
          <ac:chgData name="Isaac Eberhard" userId="S::eberiq01@pfw.edu::028802f3-99f6-495e-abc3-7d05f6930b84" providerId="AD" clId="Web-{39803132-862C-2EC9-13F6-F65E0598B954}" dt="2025-09-16T15:20:50.987" v="34" actId="20577"/>
          <ac:spMkLst>
            <pc:docMk/>
            <pc:sldMk cId="3063471162" sldId="262"/>
            <ac:spMk id="2" creationId="{F08DB5C5-7942-3601-1975-D16DE4FB6415}"/>
          </ac:spMkLst>
        </pc:spChg>
      </pc:sldChg>
    </pc:docChg>
  </pc:docChgLst>
  <pc:docChgLst>
    <pc:chgData name="Isaac Eberhard" userId="S::eberiq01@pfw.edu::028802f3-99f6-495e-abc3-7d05f6930b84" providerId="AD" clId="Web-{46E5B92B-2D77-F12B-075F-5622131BE596}"/>
    <pc:docChg chg="modSld sldOrd">
      <pc:chgData name="Isaac Eberhard" userId="S::eberiq01@pfw.edu::028802f3-99f6-495e-abc3-7d05f6930b84" providerId="AD" clId="Web-{46E5B92B-2D77-F12B-075F-5622131BE596}" dt="2025-09-19T12:48:09.949" v="294"/>
      <pc:docMkLst>
        <pc:docMk/>
      </pc:docMkLst>
      <pc:sldChg chg="modSp">
        <pc:chgData name="Isaac Eberhard" userId="S::eberiq01@pfw.edu::028802f3-99f6-495e-abc3-7d05f6930b84" providerId="AD" clId="Web-{46E5B92B-2D77-F12B-075F-5622131BE596}" dt="2025-09-18T21:46:27.982" v="107" actId="20577"/>
        <pc:sldMkLst>
          <pc:docMk/>
          <pc:sldMk cId="109857222" sldId="256"/>
        </pc:sldMkLst>
        <pc:spChg chg="mod">
          <ac:chgData name="Isaac Eberhard" userId="S::eberiq01@pfw.edu::028802f3-99f6-495e-abc3-7d05f6930b84" providerId="AD" clId="Web-{46E5B92B-2D77-F12B-075F-5622131BE596}" dt="2025-09-18T21:46:27.982" v="10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mod setBg">
        <pc:chgData name="Isaac Eberhard" userId="S::eberiq01@pfw.edu::028802f3-99f6-495e-abc3-7d05f6930b84" providerId="AD" clId="Web-{46E5B92B-2D77-F12B-075F-5622131BE596}" dt="2025-09-19T12:17:57.906" v="292"/>
        <pc:sldMkLst>
          <pc:docMk/>
          <pc:sldMk cId="3570670737" sldId="260"/>
        </pc:sldMkLst>
        <pc:spChg chg="mod">
          <ac:chgData name="Isaac Eberhard" userId="S::eberiq01@pfw.edu::028802f3-99f6-495e-abc3-7d05f6930b84" providerId="AD" clId="Web-{46E5B92B-2D77-F12B-075F-5622131BE596}" dt="2025-09-19T12:17:38.546" v="290"/>
          <ac:spMkLst>
            <pc:docMk/>
            <pc:sldMk cId="3570670737" sldId="260"/>
            <ac:spMk id="2" creationId="{878004A1-0C47-7F6E-3C14-7579CCF3AE56}"/>
          </ac:spMkLst>
        </pc:spChg>
        <pc:spChg chg="mod">
          <ac:chgData name="Isaac Eberhard" userId="S::eberiq01@pfw.edu::028802f3-99f6-495e-abc3-7d05f6930b84" providerId="AD" clId="Web-{46E5B92B-2D77-F12B-075F-5622131BE596}" dt="2025-09-19T12:17:38.546" v="290"/>
          <ac:spMkLst>
            <pc:docMk/>
            <pc:sldMk cId="3570670737" sldId="260"/>
            <ac:spMk id="3" creationId="{EB21645F-4A77-20D0-FFDE-38F9BBE6B806}"/>
          </ac:spMkLst>
        </pc:spChg>
        <pc:spChg chg="add">
          <ac:chgData name="Isaac Eberhard" userId="S::eberiq01@pfw.edu::028802f3-99f6-495e-abc3-7d05f6930b84" providerId="AD" clId="Web-{46E5B92B-2D77-F12B-075F-5622131BE596}" dt="2025-09-19T12:17:38.546" v="290"/>
          <ac:spMkLst>
            <pc:docMk/>
            <pc:sldMk cId="3570670737" sldId="260"/>
            <ac:spMk id="12" creationId="{A0FD1A8D-9883-4F29-9F47-188D4563C833}"/>
          </ac:spMkLst>
        </pc:spChg>
        <pc:spChg chg="add mod">
          <ac:chgData name="Isaac Eberhard" userId="S::eberiq01@pfw.edu::028802f3-99f6-495e-abc3-7d05f6930b84" providerId="AD" clId="Web-{46E5B92B-2D77-F12B-075F-5622131BE596}" dt="2025-09-19T12:17:57.906" v="292"/>
          <ac:spMkLst>
            <pc:docMk/>
            <pc:sldMk cId="3570670737" sldId="260"/>
            <ac:spMk id="14" creationId="{BF28A56E-4878-4600-B943-6EE54E2E6AF8}"/>
          </ac:spMkLst>
        </pc:spChg>
        <pc:picChg chg="mod">
          <ac:chgData name="Isaac Eberhard" userId="S::eberiq01@pfw.edu::028802f3-99f6-495e-abc3-7d05f6930b84" providerId="AD" clId="Web-{46E5B92B-2D77-F12B-075F-5622131BE596}" dt="2025-09-19T12:17:38.546" v="290"/>
          <ac:picMkLst>
            <pc:docMk/>
            <pc:sldMk cId="3570670737" sldId="260"/>
            <ac:picMk id="4" creationId="{5ED30223-3804-EE66-ABB1-D563E33F2B96}"/>
          </ac:picMkLst>
        </pc:picChg>
        <pc:picChg chg="mod">
          <ac:chgData name="Isaac Eberhard" userId="S::eberiq01@pfw.edu::028802f3-99f6-495e-abc3-7d05f6930b84" providerId="AD" clId="Web-{46E5B92B-2D77-F12B-075F-5622131BE596}" dt="2025-09-19T12:17:38.546" v="290"/>
          <ac:picMkLst>
            <pc:docMk/>
            <pc:sldMk cId="3570670737" sldId="260"/>
            <ac:picMk id="7" creationId="{E8D345D1-E3E9-5B54-D154-70291CFA0010}"/>
          </ac:picMkLst>
        </pc:picChg>
      </pc:sldChg>
      <pc:sldChg chg="modSp">
        <pc:chgData name="Isaac Eberhard" userId="S::eberiq01@pfw.edu::028802f3-99f6-495e-abc3-7d05f6930b84" providerId="AD" clId="Web-{46E5B92B-2D77-F12B-075F-5622131BE596}" dt="2025-09-19T02:08:57.131" v="289" actId="20577"/>
        <pc:sldMkLst>
          <pc:docMk/>
          <pc:sldMk cId="3115525431" sldId="261"/>
        </pc:sldMkLst>
        <pc:graphicFrameChg chg="modGraphic">
          <ac:chgData name="Isaac Eberhard" userId="S::eberiq01@pfw.edu::028802f3-99f6-495e-abc3-7d05f6930b84" providerId="AD" clId="Web-{46E5B92B-2D77-F12B-075F-5622131BE596}" dt="2025-09-19T02:08:57.131" v="289" actId="20577"/>
          <ac:graphicFrameMkLst>
            <pc:docMk/>
            <pc:sldMk cId="3115525431" sldId="261"/>
            <ac:graphicFrameMk id="5" creationId="{99BE8F42-396A-11CF-04FB-A74E3DB8BD84}"/>
          </ac:graphicFrameMkLst>
        </pc:graphicFrameChg>
      </pc:sldChg>
      <pc:sldChg chg="ord">
        <pc:chgData name="Isaac Eberhard" userId="S::eberiq01@pfw.edu::028802f3-99f6-495e-abc3-7d05f6930b84" providerId="AD" clId="Web-{46E5B92B-2D77-F12B-075F-5622131BE596}" dt="2025-09-19T12:48:09.949" v="294"/>
        <pc:sldMkLst>
          <pc:docMk/>
          <pc:sldMk cId="2801733555" sldId="266"/>
        </pc:sldMkLst>
      </pc:sldChg>
      <pc:sldChg chg="addSp delSp modSp">
        <pc:chgData name="Isaac Eberhard" userId="S::eberiq01@pfw.edu::028802f3-99f6-495e-abc3-7d05f6930b84" providerId="AD" clId="Web-{46E5B92B-2D77-F12B-075F-5622131BE596}" dt="2025-09-18T23:54:33.098" v="273" actId="20577"/>
        <pc:sldMkLst>
          <pc:docMk/>
          <pc:sldMk cId="1232723536" sldId="271"/>
        </pc:sldMkLst>
        <pc:spChg chg="mod">
          <ac:chgData name="Isaac Eberhard" userId="S::eberiq01@pfw.edu::028802f3-99f6-495e-abc3-7d05f6930b84" providerId="AD" clId="Web-{46E5B92B-2D77-F12B-075F-5622131BE596}" dt="2025-09-18T23:54:33.098" v="273" actId="20577"/>
          <ac:spMkLst>
            <pc:docMk/>
            <pc:sldMk cId="1232723536" sldId="271"/>
            <ac:spMk id="14" creationId="{27407A24-3AE4-298B-BB5E-E7FDECC10A9B}"/>
          </ac:spMkLst>
        </pc:spChg>
        <pc:picChg chg="add del mod">
          <ac:chgData name="Isaac Eberhard" userId="S::eberiq01@pfw.edu::028802f3-99f6-495e-abc3-7d05f6930b84" providerId="AD" clId="Web-{46E5B92B-2D77-F12B-075F-5622131BE596}" dt="2025-09-18T22:37:18.532" v="123" actId="1076"/>
          <ac:picMkLst>
            <pc:docMk/>
            <pc:sldMk cId="1232723536" sldId="271"/>
            <ac:picMk id="3" creationId="{F1B493BB-E2F9-88D0-56DC-F34BAB6F4569}"/>
          </ac:picMkLst>
        </pc:picChg>
        <pc:picChg chg="mod">
          <ac:chgData name="Isaac Eberhard" userId="S::eberiq01@pfw.edu::028802f3-99f6-495e-abc3-7d05f6930b84" providerId="AD" clId="Web-{46E5B92B-2D77-F12B-075F-5622131BE596}" dt="2025-09-18T22:37:13.438" v="122" actId="1076"/>
          <ac:picMkLst>
            <pc:docMk/>
            <pc:sldMk cId="1232723536" sldId="271"/>
            <ac:picMk id="10" creationId="{48F8AE76-F428-9AFE-6881-ED9D8CBB5A31}"/>
          </ac:picMkLst>
        </pc:picChg>
        <pc:picChg chg="del">
          <ac:chgData name="Isaac Eberhard" userId="S::eberiq01@pfw.edu::028802f3-99f6-495e-abc3-7d05f6930b84" providerId="AD" clId="Web-{46E5B92B-2D77-F12B-075F-5622131BE596}" dt="2025-09-18T22:37:04.391" v="120"/>
          <ac:picMkLst>
            <pc:docMk/>
            <pc:sldMk cId="1232723536" sldId="271"/>
            <ac:picMk id="12" creationId="{A79E6458-CF51-EF81-30E5-850DFBD7365A}"/>
          </ac:picMkLst>
        </pc:picChg>
      </pc:sldChg>
    </pc:docChg>
  </pc:docChgLst>
  <pc:docChgLst>
    <pc:chgData name="Isaac Eberhard" userId="S::eberiq01@pfw.edu::028802f3-99f6-495e-abc3-7d05f6930b84" providerId="AD" clId="Web-{CD30181B-3C32-A070-7FB6-22F20BB831D9}"/>
    <pc:docChg chg="modSld">
      <pc:chgData name="Isaac Eberhard" userId="S::eberiq01@pfw.edu::028802f3-99f6-495e-abc3-7d05f6930b84" providerId="AD" clId="Web-{CD30181B-3C32-A070-7FB6-22F20BB831D9}" dt="2025-09-17T22:43:37.643" v="11"/>
      <pc:docMkLst>
        <pc:docMk/>
      </pc:docMkLst>
      <pc:sldChg chg="addSp delSp modSp mod setBg">
        <pc:chgData name="Isaac Eberhard" userId="S::eberiq01@pfw.edu::028802f3-99f6-495e-abc3-7d05f6930b84" providerId="AD" clId="Web-{CD30181B-3C32-A070-7FB6-22F20BB831D9}" dt="2025-09-17T22:43:37.643" v="11"/>
        <pc:sldMkLst>
          <pc:docMk/>
          <pc:sldMk cId="109857222" sldId="256"/>
        </pc:sldMkLst>
        <pc:spChg chg="mod">
          <ac:chgData name="Isaac Eberhard" userId="S::eberiq01@pfw.edu::028802f3-99f6-495e-abc3-7d05f6930b84" providerId="AD" clId="Web-{CD30181B-3C32-A070-7FB6-22F20BB831D9}" dt="2025-09-17T22:43:37.643" v="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Isaac Eberhard" userId="S::eberiq01@pfw.edu::028802f3-99f6-495e-abc3-7d05f6930b84" providerId="AD" clId="Web-{CD30181B-3C32-A070-7FB6-22F20BB831D9}" dt="2025-09-17T22:43:37.643" v="11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Ethan Byers" userId="S::byerem01@pfw.edu::f0d683f8-e744-438d-9d90-70a42a96c112" providerId="AD" clId="Web-{C4C4B248-54CE-9765-F6A9-619FEFB28637}"/>
    <pc:docChg chg="modSld">
      <pc:chgData name="Ethan Byers" userId="S::byerem01@pfw.edu::f0d683f8-e744-438d-9d90-70a42a96c112" providerId="AD" clId="Web-{C4C4B248-54CE-9765-F6A9-619FEFB28637}" dt="2025-09-17T23:29:08.392" v="7" actId="20577"/>
      <pc:docMkLst>
        <pc:docMk/>
      </pc:docMkLst>
      <pc:sldChg chg="modSp">
        <pc:chgData name="Ethan Byers" userId="S::byerem01@pfw.edu::f0d683f8-e744-438d-9d90-70a42a96c112" providerId="AD" clId="Web-{C4C4B248-54CE-9765-F6A9-619FEFB28637}" dt="2025-09-17T23:29:08.392" v="7" actId="20577"/>
        <pc:sldMkLst>
          <pc:docMk/>
          <pc:sldMk cId="2545965011" sldId="258"/>
        </pc:sldMkLst>
      </pc:sldChg>
    </pc:docChg>
  </pc:docChgLst>
  <pc:docChgLst>
    <pc:chgData name="Ethan Byers" userId="S::byerem01@pfw.edu::f0d683f8-e744-438d-9d90-70a42a96c112" providerId="AD" clId="Web-{9BB4AA3C-7A86-2BE1-314A-5CD676B910B3}"/>
    <pc:docChg chg="modSld">
      <pc:chgData name="Ethan Byers" userId="S::byerem01@pfw.edu::f0d683f8-e744-438d-9d90-70a42a96c112" providerId="AD" clId="Web-{9BB4AA3C-7A86-2BE1-314A-5CD676B910B3}" dt="2025-09-18T17:20:45.021" v="78" actId="20577"/>
      <pc:docMkLst>
        <pc:docMk/>
      </pc:docMkLst>
      <pc:sldChg chg="modSp">
        <pc:chgData name="Ethan Byers" userId="S::byerem01@pfw.edu::f0d683f8-e744-438d-9d90-70a42a96c112" providerId="AD" clId="Web-{9BB4AA3C-7A86-2BE1-314A-5CD676B910B3}" dt="2025-09-18T17:20:45.021" v="78" actId="20577"/>
        <pc:sldMkLst>
          <pc:docMk/>
          <pc:sldMk cId="1232723536" sldId="271"/>
        </pc:sldMkLst>
        <pc:spChg chg="mod">
          <ac:chgData name="Ethan Byers" userId="S::byerem01@pfw.edu::f0d683f8-e744-438d-9d90-70a42a96c112" providerId="AD" clId="Web-{9BB4AA3C-7A86-2BE1-314A-5CD676B910B3}" dt="2025-09-18T17:20:45.021" v="78" actId="20577"/>
          <ac:spMkLst>
            <pc:docMk/>
            <pc:sldMk cId="1232723536" sldId="271"/>
            <ac:spMk id="15" creationId="{7556E123-4C23-DD78-837F-3BB7CABF9FEA}"/>
          </ac:spMkLst>
        </pc:spChg>
      </pc:sldChg>
    </pc:docChg>
  </pc:docChgLst>
  <pc:docChgLst>
    <pc:chgData name="Ethan Byers" userId="S::byerem01@pfw.edu::f0d683f8-e744-438d-9d90-70a42a96c112" providerId="AD" clId="Web-{DA5BAECC-3C8D-9E78-AED4-46CBAAF3B2C5}"/>
    <pc:docChg chg="modSld">
      <pc:chgData name="Ethan Byers" userId="S::byerem01@pfw.edu::f0d683f8-e744-438d-9d90-70a42a96c112" providerId="AD" clId="Web-{DA5BAECC-3C8D-9E78-AED4-46CBAAF3B2C5}" dt="2025-09-17T23:28:39.415" v="94" actId="20577"/>
      <pc:docMkLst>
        <pc:docMk/>
      </pc:docMkLst>
      <pc:sldChg chg="modSp">
        <pc:chgData name="Ethan Byers" userId="S::byerem01@pfw.edu::f0d683f8-e744-438d-9d90-70a42a96c112" providerId="AD" clId="Web-{DA5BAECC-3C8D-9E78-AED4-46CBAAF3B2C5}" dt="2025-09-17T23:28:39.415" v="94" actId="20577"/>
        <pc:sldMkLst>
          <pc:docMk/>
          <pc:sldMk cId="2545965011" sldId="258"/>
        </pc:sldMkLst>
      </pc:sldChg>
    </pc:docChg>
  </pc:docChgLst>
  <pc:docChgLst>
    <pc:chgData name="Isaac Eberhard" userId="S::eberiq01@pfw.edu::028802f3-99f6-495e-abc3-7d05f6930b84" providerId="AD" clId="Web-{C26C6758-1B38-A66A-CEBE-08A1D576CE93}"/>
    <pc:docChg chg="modSld sldOrd">
      <pc:chgData name="Isaac Eberhard" userId="S::eberiq01@pfw.edu::028802f3-99f6-495e-abc3-7d05f6930b84" providerId="AD" clId="Web-{C26C6758-1B38-A66A-CEBE-08A1D576CE93}" dt="2025-09-18T00:37:32.319" v="9"/>
      <pc:docMkLst>
        <pc:docMk/>
      </pc:docMkLst>
      <pc:sldChg chg="modSp">
        <pc:chgData name="Isaac Eberhard" userId="S::eberiq01@pfw.edu::028802f3-99f6-495e-abc3-7d05f6930b84" providerId="AD" clId="Web-{C26C6758-1B38-A66A-CEBE-08A1D576CE93}" dt="2025-09-18T00:32:15.983" v="7" actId="20577"/>
        <pc:sldMkLst>
          <pc:docMk/>
          <pc:sldMk cId="2545965011" sldId="258"/>
        </pc:sldMkLst>
        <pc:spChg chg="mod">
          <ac:chgData name="Isaac Eberhard" userId="S::eberiq01@pfw.edu::028802f3-99f6-495e-abc3-7d05f6930b84" providerId="AD" clId="Web-{C26C6758-1B38-A66A-CEBE-08A1D576CE93}" dt="2025-09-18T00:32:15.983" v="7" actId="20577"/>
          <ac:spMkLst>
            <pc:docMk/>
            <pc:sldMk cId="2545965011" sldId="258"/>
            <ac:spMk id="3" creationId="{B6D1D88A-6485-BC18-D439-495F64AB7AB0}"/>
          </ac:spMkLst>
        </pc:spChg>
      </pc:sldChg>
      <pc:sldChg chg="modSp">
        <pc:chgData name="Isaac Eberhard" userId="S::eberiq01@pfw.edu::028802f3-99f6-495e-abc3-7d05f6930b84" providerId="AD" clId="Web-{C26C6758-1B38-A66A-CEBE-08A1D576CE93}" dt="2025-09-18T00:28:50.865" v="0" actId="20577"/>
        <pc:sldMkLst>
          <pc:docMk/>
          <pc:sldMk cId="3570670737" sldId="260"/>
        </pc:sldMkLst>
        <pc:spChg chg="mod">
          <ac:chgData name="Isaac Eberhard" userId="S::eberiq01@pfw.edu::028802f3-99f6-495e-abc3-7d05f6930b84" providerId="AD" clId="Web-{C26C6758-1B38-A66A-CEBE-08A1D576CE93}" dt="2025-09-18T00:28:50.865" v="0" actId="20577"/>
          <ac:spMkLst>
            <pc:docMk/>
            <pc:sldMk cId="3570670737" sldId="260"/>
            <ac:spMk id="3" creationId="{EB21645F-4A77-20D0-FFDE-38F9BBE6B806}"/>
          </ac:spMkLst>
        </pc:spChg>
      </pc:sldChg>
      <pc:sldChg chg="ord">
        <pc:chgData name="Isaac Eberhard" userId="S::eberiq01@pfw.edu::028802f3-99f6-495e-abc3-7d05f6930b84" providerId="AD" clId="Web-{C26C6758-1B38-A66A-CEBE-08A1D576CE93}" dt="2025-09-18T00:37:32.319" v="9"/>
        <pc:sldMkLst>
          <pc:docMk/>
          <pc:sldMk cId="2706968258" sldId="265"/>
        </pc:sldMkLst>
      </pc:sldChg>
      <pc:sldChg chg="ord">
        <pc:chgData name="Isaac Eberhard" userId="S::eberiq01@pfw.edu::028802f3-99f6-495e-abc3-7d05f6930b84" providerId="AD" clId="Web-{C26C6758-1B38-A66A-CEBE-08A1D576CE93}" dt="2025-09-18T00:37:32.319" v="8"/>
        <pc:sldMkLst>
          <pc:docMk/>
          <pc:sldMk cId="2801733555" sldId="266"/>
        </pc:sldMkLst>
      </pc:sldChg>
    </pc:docChg>
  </pc:docChgLst>
  <pc:docChgLst>
    <pc:chgData name="Isaac Eberhard" userId="028802f3-99f6-495e-abc3-7d05f6930b84" providerId="ADAL" clId="{E4FEEB1E-10DA-418B-ABFE-0F4E6DDF79D2}"/>
    <pc:docChg chg="undo custSel modSld">
      <pc:chgData name="Isaac Eberhard" userId="028802f3-99f6-495e-abc3-7d05f6930b84" providerId="ADAL" clId="{E4FEEB1E-10DA-418B-ABFE-0F4E6DDF79D2}" dt="2025-09-18T15:54:39.587" v="864" actId="20577"/>
      <pc:docMkLst>
        <pc:docMk/>
      </pc:docMkLst>
      <pc:sldChg chg="delSp mod">
        <pc:chgData name="Isaac Eberhard" userId="028802f3-99f6-495e-abc3-7d05f6930b84" providerId="ADAL" clId="{E4FEEB1E-10DA-418B-ABFE-0F4E6DDF79D2}" dt="2025-09-18T15:52:57.074" v="836" actId="478"/>
        <pc:sldMkLst>
          <pc:docMk/>
          <pc:sldMk cId="3814388098" sldId="257"/>
        </pc:sldMkLst>
        <pc:picChg chg="del">
          <ac:chgData name="Isaac Eberhard" userId="028802f3-99f6-495e-abc3-7d05f6930b84" providerId="ADAL" clId="{E4FEEB1E-10DA-418B-ABFE-0F4E6DDF79D2}" dt="2025-09-18T15:52:57.074" v="836" actId="478"/>
          <ac:picMkLst>
            <pc:docMk/>
            <pc:sldMk cId="3814388098" sldId="257"/>
            <ac:picMk id="18" creationId="{94CDB9FE-3C69-B74C-E558-8805DEDA5A89}"/>
          </ac:picMkLst>
        </pc:picChg>
      </pc:sldChg>
      <pc:sldChg chg="addSp delSp modSp mod">
        <pc:chgData name="Isaac Eberhard" userId="028802f3-99f6-495e-abc3-7d05f6930b84" providerId="ADAL" clId="{E4FEEB1E-10DA-418B-ABFE-0F4E6DDF79D2}" dt="2025-09-18T15:53:59.389" v="840" actId="26606"/>
        <pc:sldMkLst>
          <pc:docMk/>
          <pc:sldMk cId="3570670737" sldId="260"/>
        </pc:sldMkLst>
        <pc:spChg chg="add del mod">
          <ac:chgData name="Isaac Eberhard" userId="028802f3-99f6-495e-abc3-7d05f6930b84" providerId="ADAL" clId="{E4FEEB1E-10DA-418B-ABFE-0F4E6DDF79D2}" dt="2025-09-18T15:53:59.389" v="840" actId="26606"/>
          <ac:spMkLst>
            <pc:docMk/>
            <pc:sldMk cId="3570670737" sldId="260"/>
            <ac:spMk id="3" creationId="{EB21645F-4A77-20D0-FFDE-38F9BBE6B806}"/>
          </ac:spMkLst>
        </pc:spChg>
        <pc:graphicFrameChg chg="add del">
          <ac:chgData name="Isaac Eberhard" userId="028802f3-99f6-495e-abc3-7d05f6930b84" providerId="ADAL" clId="{E4FEEB1E-10DA-418B-ABFE-0F4E6DDF79D2}" dt="2025-09-18T15:53:59.389" v="840" actId="26606"/>
          <ac:graphicFrameMkLst>
            <pc:docMk/>
            <pc:sldMk cId="3570670737" sldId="260"/>
            <ac:graphicFrameMk id="5" creationId="{1EA49387-801C-63C4-7645-C44B84ACE0F0}"/>
          </ac:graphicFrameMkLst>
        </pc:graphicFrameChg>
      </pc:sldChg>
      <pc:sldChg chg="modSp mod">
        <pc:chgData name="Isaac Eberhard" userId="028802f3-99f6-495e-abc3-7d05f6930b84" providerId="ADAL" clId="{E4FEEB1E-10DA-418B-ABFE-0F4E6DDF79D2}" dt="2025-09-17T13:45:43.321" v="835" actId="20577"/>
        <pc:sldMkLst>
          <pc:docMk/>
          <pc:sldMk cId="3115525431" sldId="261"/>
        </pc:sldMkLst>
      </pc:sldChg>
      <pc:sldChg chg="modSp mod">
        <pc:chgData name="Isaac Eberhard" userId="028802f3-99f6-495e-abc3-7d05f6930b84" providerId="ADAL" clId="{E4FEEB1E-10DA-418B-ABFE-0F4E6DDF79D2}" dt="2025-09-18T15:53:11.052" v="838" actId="20577"/>
        <pc:sldMkLst>
          <pc:docMk/>
          <pc:sldMk cId="345327287" sldId="263"/>
        </pc:sldMkLst>
        <pc:spChg chg="mod">
          <ac:chgData name="Isaac Eberhard" userId="028802f3-99f6-495e-abc3-7d05f6930b84" providerId="ADAL" clId="{E4FEEB1E-10DA-418B-ABFE-0F4E6DDF79D2}" dt="2025-09-18T15:53:11.052" v="838" actId="20577"/>
          <ac:spMkLst>
            <pc:docMk/>
            <pc:sldMk cId="345327287" sldId="263"/>
            <ac:spMk id="3" creationId="{AF6B1608-9DB4-51A8-DB88-7251AD76FC9C}"/>
          </ac:spMkLst>
        </pc:spChg>
      </pc:sldChg>
      <pc:sldChg chg="addSp delSp modSp mod">
        <pc:chgData name="Isaac Eberhard" userId="028802f3-99f6-495e-abc3-7d05f6930b84" providerId="ADAL" clId="{E4FEEB1E-10DA-418B-ABFE-0F4E6DDF79D2}" dt="2025-09-18T15:53:05.157" v="837" actId="478"/>
        <pc:sldMkLst>
          <pc:docMk/>
          <pc:sldMk cId="1294050970" sldId="268"/>
        </pc:sldMkLst>
        <pc:spChg chg="add mod">
          <ac:chgData name="Isaac Eberhard" userId="028802f3-99f6-495e-abc3-7d05f6930b84" providerId="ADAL" clId="{E4FEEB1E-10DA-418B-ABFE-0F4E6DDF79D2}" dt="2025-09-18T15:53:05.157" v="837" actId="478"/>
          <ac:spMkLst>
            <pc:docMk/>
            <pc:sldMk cId="1294050970" sldId="268"/>
            <ac:spMk id="6" creationId="{B9A01880-443B-5503-567C-4948EB5992F6}"/>
          </ac:spMkLst>
        </pc:spChg>
        <pc:picChg chg="del">
          <ac:chgData name="Isaac Eberhard" userId="028802f3-99f6-495e-abc3-7d05f6930b84" providerId="ADAL" clId="{E4FEEB1E-10DA-418B-ABFE-0F4E6DDF79D2}" dt="2025-09-18T15:53:05.157" v="837" actId="478"/>
          <ac:picMkLst>
            <pc:docMk/>
            <pc:sldMk cId="1294050970" sldId="268"/>
            <ac:picMk id="5" creationId="{4E00F6F5-C838-49D5-3632-7B5130C6F6CD}"/>
          </ac:picMkLst>
        </pc:picChg>
      </pc:sldChg>
      <pc:sldChg chg="modSp mod">
        <pc:chgData name="Isaac Eberhard" userId="028802f3-99f6-495e-abc3-7d05f6930b84" providerId="ADAL" clId="{E4FEEB1E-10DA-418B-ABFE-0F4E6DDF79D2}" dt="2025-09-18T15:54:39.587" v="864" actId="20577"/>
        <pc:sldMkLst>
          <pc:docMk/>
          <pc:sldMk cId="1232723536" sldId="271"/>
        </pc:sldMkLst>
        <pc:spChg chg="mod">
          <ac:chgData name="Isaac Eberhard" userId="028802f3-99f6-495e-abc3-7d05f6930b84" providerId="ADAL" clId="{E4FEEB1E-10DA-418B-ABFE-0F4E6DDF79D2}" dt="2025-09-18T15:54:39.587" v="864" actId="20577"/>
          <ac:spMkLst>
            <pc:docMk/>
            <pc:sldMk cId="1232723536" sldId="271"/>
            <ac:spMk id="14" creationId="{27407A24-3AE4-298B-BB5E-E7FDECC10A9B}"/>
          </ac:spMkLst>
        </pc:spChg>
      </pc:sldChg>
    </pc:docChg>
  </pc:docChgLst>
  <pc:docChgLst>
    <pc:chgData name="Isaac Eberhard" userId="S::eberiq01@pfw.edu::028802f3-99f6-495e-abc3-7d05f6930b84" providerId="AD" clId="Web-{D744EFE8-71F3-357F-EC3D-0CDA9460D621}"/>
    <pc:docChg chg="delSld">
      <pc:chgData name="Isaac Eberhard" userId="S::eberiq01@pfw.edu::028802f3-99f6-495e-abc3-7d05f6930b84" providerId="AD" clId="Web-{D744EFE8-71F3-357F-EC3D-0CDA9460D621}" dt="2025-09-18T20:26:25.914" v="0"/>
      <pc:docMkLst>
        <pc:docMk/>
      </pc:docMkLst>
      <pc:sldChg chg="del">
        <pc:chgData name="Isaac Eberhard" userId="S::eberiq01@pfw.edu::028802f3-99f6-495e-abc3-7d05f6930b84" providerId="AD" clId="Web-{D744EFE8-71F3-357F-EC3D-0CDA9460D621}" dt="2025-09-18T20:26:25.914" v="0"/>
        <pc:sldMkLst>
          <pc:docMk/>
          <pc:sldMk cId="345327287" sldId="263"/>
        </pc:sldMkLst>
      </pc:sldChg>
    </pc:docChg>
  </pc:docChgLst>
  <pc:docChgLst>
    <pc:chgData name="Tyler Likens" userId="03107b0b-c3a7-4f51-bd37-8f0e119df6f4" providerId="ADAL" clId="{B8EE67C8-05B9-5E1F-BFBD-EB6D26FC4D49}"/>
    <pc:docChg chg="undo custSel addSld modSld">
      <pc:chgData name="Tyler Likens" userId="03107b0b-c3a7-4f51-bd37-8f0e119df6f4" providerId="ADAL" clId="{B8EE67C8-05B9-5E1F-BFBD-EB6D26FC4D49}" dt="2025-09-18T23:52:26.979" v="286" actId="1076"/>
      <pc:docMkLst>
        <pc:docMk/>
      </pc:docMkLst>
      <pc:sldChg chg="modSp mod">
        <pc:chgData name="Tyler Likens" userId="03107b0b-c3a7-4f51-bd37-8f0e119df6f4" providerId="ADAL" clId="{B8EE67C8-05B9-5E1F-BFBD-EB6D26FC4D49}" dt="2025-09-18T22:09:37.994" v="75" actId="207"/>
        <pc:sldMkLst>
          <pc:docMk/>
          <pc:sldMk cId="3570670737" sldId="260"/>
        </pc:sldMkLst>
        <pc:picChg chg="mod">
          <ac:chgData name="Tyler Likens" userId="03107b0b-c3a7-4f51-bd37-8f0e119df6f4" providerId="ADAL" clId="{B8EE67C8-05B9-5E1F-BFBD-EB6D26FC4D49}" dt="2025-09-18T22:09:37.994" v="75" actId="207"/>
          <ac:picMkLst>
            <pc:docMk/>
            <pc:sldMk cId="3570670737" sldId="260"/>
            <ac:picMk id="4" creationId="{5ED30223-3804-EE66-ABB1-D563E33F2B96}"/>
          </ac:picMkLst>
        </pc:picChg>
        <pc:picChg chg="mod">
          <ac:chgData name="Tyler Likens" userId="03107b0b-c3a7-4f51-bd37-8f0e119df6f4" providerId="ADAL" clId="{B8EE67C8-05B9-5E1F-BFBD-EB6D26FC4D49}" dt="2025-09-18T22:09:18.725" v="73" actId="207"/>
          <ac:picMkLst>
            <pc:docMk/>
            <pc:sldMk cId="3570670737" sldId="260"/>
            <ac:picMk id="7" creationId="{E8D345D1-E3E9-5B54-D154-70291CFA0010}"/>
          </ac:picMkLst>
        </pc:picChg>
      </pc:sldChg>
      <pc:sldChg chg="addSp modSp mod">
        <pc:chgData name="Tyler Likens" userId="03107b0b-c3a7-4f51-bd37-8f0e119df6f4" providerId="ADAL" clId="{B8EE67C8-05B9-5E1F-BFBD-EB6D26FC4D49}" dt="2025-09-18T22:02:54.539" v="51" actId="1076"/>
        <pc:sldMkLst>
          <pc:docMk/>
          <pc:sldMk cId="2706968258" sldId="265"/>
        </pc:sldMkLst>
        <pc:spChg chg="add mod">
          <ac:chgData name="Tyler Likens" userId="03107b0b-c3a7-4f51-bd37-8f0e119df6f4" providerId="ADAL" clId="{B8EE67C8-05B9-5E1F-BFBD-EB6D26FC4D49}" dt="2025-09-18T22:02:38.994" v="45" actId="1076"/>
          <ac:spMkLst>
            <pc:docMk/>
            <pc:sldMk cId="2706968258" sldId="265"/>
            <ac:spMk id="4" creationId="{CCC8FDDF-8777-79E4-4E61-90215C68BACB}"/>
          </ac:spMkLst>
        </pc:spChg>
        <pc:picChg chg="mod">
          <ac:chgData name="Tyler Likens" userId="03107b0b-c3a7-4f51-bd37-8f0e119df6f4" providerId="ADAL" clId="{B8EE67C8-05B9-5E1F-BFBD-EB6D26FC4D49}" dt="2025-09-18T22:02:40.381" v="46" actId="1076"/>
          <ac:picMkLst>
            <pc:docMk/>
            <pc:sldMk cId="2706968258" sldId="265"/>
            <ac:picMk id="5" creationId="{527F02C3-037B-A0CB-265F-79B07979C96D}"/>
          </ac:picMkLst>
        </pc:picChg>
        <pc:picChg chg="mod">
          <ac:chgData name="Tyler Likens" userId="03107b0b-c3a7-4f51-bd37-8f0e119df6f4" providerId="ADAL" clId="{B8EE67C8-05B9-5E1F-BFBD-EB6D26FC4D49}" dt="2025-09-18T22:02:54.539" v="51" actId="1076"/>
          <ac:picMkLst>
            <pc:docMk/>
            <pc:sldMk cId="2706968258" sldId="265"/>
            <ac:picMk id="7" creationId="{5DC162E4-B8B9-45FC-B764-06B18FF60390}"/>
          </ac:picMkLst>
        </pc:picChg>
        <pc:picChg chg="mod">
          <ac:chgData name="Tyler Likens" userId="03107b0b-c3a7-4f51-bd37-8f0e119df6f4" providerId="ADAL" clId="{B8EE67C8-05B9-5E1F-BFBD-EB6D26FC4D49}" dt="2025-09-18T22:02:49.529" v="49" actId="1076"/>
          <ac:picMkLst>
            <pc:docMk/>
            <pc:sldMk cId="2706968258" sldId="265"/>
            <ac:picMk id="9" creationId="{47E7EB40-0917-C116-2457-003FD5249AD7}"/>
          </ac:picMkLst>
        </pc:picChg>
        <pc:picChg chg="mod">
          <ac:chgData name="Tyler Likens" userId="03107b0b-c3a7-4f51-bd37-8f0e119df6f4" providerId="ADAL" clId="{B8EE67C8-05B9-5E1F-BFBD-EB6D26FC4D49}" dt="2025-09-18T22:02:47.178" v="48" actId="1076"/>
          <ac:picMkLst>
            <pc:docMk/>
            <pc:sldMk cId="2706968258" sldId="265"/>
            <ac:picMk id="11" creationId="{F6701D0F-EBF1-334E-0774-FC97F71174DE}"/>
          </ac:picMkLst>
        </pc:picChg>
      </pc:sldChg>
      <pc:sldChg chg="addSp delSp modSp mod">
        <pc:chgData name="Tyler Likens" userId="03107b0b-c3a7-4f51-bd37-8f0e119df6f4" providerId="ADAL" clId="{B8EE67C8-05B9-5E1F-BFBD-EB6D26FC4D49}" dt="2025-09-18T23:52:26.979" v="286" actId="1076"/>
        <pc:sldMkLst>
          <pc:docMk/>
          <pc:sldMk cId="2801733555" sldId="266"/>
        </pc:sldMkLst>
        <pc:spChg chg="add mod">
          <ac:chgData name="Tyler Likens" userId="03107b0b-c3a7-4f51-bd37-8f0e119df6f4" providerId="ADAL" clId="{B8EE67C8-05B9-5E1F-BFBD-EB6D26FC4D49}" dt="2025-09-18T22:32:05.439" v="148" actId="207"/>
          <ac:spMkLst>
            <pc:docMk/>
            <pc:sldMk cId="2801733555" sldId="266"/>
            <ac:spMk id="12" creationId="{F1C1337F-AE7C-C8DC-D097-FA8281566794}"/>
          </ac:spMkLst>
        </pc:spChg>
        <pc:graphicFrameChg chg="add del modGraphic">
          <ac:chgData name="Tyler Likens" userId="03107b0b-c3a7-4f51-bd37-8f0e119df6f4" providerId="ADAL" clId="{B8EE67C8-05B9-5E1F-BFBD-EB6D26FC4D49}" dt="2025-09-18T22:04:01.628" v="53" actId="1032"/>
          <ac:graphicFrameMkLst>
            <pc:docMk/>
            <pc:sldMk cId="2801733555" sldId="266"/>
            <ac:graphicFrameMk id="4" creationId="{34ABC32A-64ED-4F19-B2F2-404CB88E8A00}"/>
          </ac:graphicFrameMkLst>
        </pc:graphicFrameChg>
        <pc:graphicFrameChg chg="add del modGraphic">
          <ac:chgData name="Tyler Likens" userId="03107b0b-c3a7-4f51-bd37-8f0e119df6f4" providerId="ADAL" clId="{B8EE67C8-05B9-5E1F-BFBD-EB6D26FC4D49}" dt="2025-09-18T22:04:27.825" v="55" actId="1032"/>
          <ac:graphicFrameMkLst>
            <pc:docMk/>
            <pc:sldMk cId="2801733555" sldId="266"/>
            <ac:graphicFrameMk id="5" creationId="{FC4CC480-2CE4-4CEB-93B1-714F9DB1B48B}"/>
          </ac:graphicFrameMkLst>
        </pc:graphicFrameChg>
        <pc:picChg chg="add mod">
          <ac:chgData name="Tyler Likens" userId="03107b0b-c3a7-4f51-bd37-8f0e119df6f4" providerId="ADAL" clId="{B8EE67C8-05B9-5E1F-BFBD-EB6D26FC4D49}" dt="2025-09-18T23:52:21.407" v="284" actId="1076"/>
          <ac:picMkLst>
            <pc:docMk/>
            <pc:sldMk cId="2801733555" sldId="266"/>
            <ac:picMk id="5" creationId="{3A2D6362-8A8C-3ADB-5AFB-BE5999AF4554}"/>
          </ac:picMkLst>
        </pc:picChg>
        <pc:picChg chg="add mod">
          <ac:chgData name="Tyler Likens" userId="03107b0b-c3a7-4f51-bd37-8f0e119df6f4" providerId="ADAL" clId="{B8EE67C8-05B9-5E1F-BFBD-EB6D26FC4D49}" dt="2025-09-18T23:52:19.697" v="283" actId="1076"/>
          <ac:picMkLst>
            <pc:docMk/>
            <pc:sldMk cId="2801733555" sldId="266"/>
            <ac:picMk id="7" creationId="{577217C1-10ED-1632-E336-C54B7CF1DAAF}"/>
          </ac:picMkLst>
        </pc:picChg>
        <pc:picChg chg="add mod">
          <ac:chgData name="Tyler Likens" userId="03107b0b-c3a7-4f51-bd37-8f0e119df6f4" providerId="ADAL" clId="{B8EE67C8-05B9-5E1F-BFBD-EB6D26FC4D49}" dt="2025-09-18T23:52:17.846" v="282" actId="1076"/>
          <ac:picMkLst>
            <pc:docMk/>
            <pc:sldMk cId="2801733555" sldId="266"/>
            <ac:picMk id="9" creationId="{9BDC00BB-BE74-B23D-4815-17467A32CD5F}"/>
          </ac:picMkLst>
        </pc:picChg>
        <pc:picChg chg="add mod">
          <ac:chgData name="Tyler Likens" userId="03107b0b-c3a7-4f51-bd37-8f0e119df6f4" providerId="ADAL" clId="{B8EE67C8-05B9-5E1F-BFBD-EB6D26FC4D49}" dt="2025-09-18T23:52:26.979" v="286" actId="1076"/>
          <ac:picMkLst>
            <pc:docMk/>
            <pc:sldMk cId="2801733555" sldId="266"/>
            <ac:picMk id="11" creationId="{587AADBF-2EB1-B6D1-C389-D27937D6B26A}"/>
          </ac:picMkLst>
        </pc:picChg>
      </pc:sldChg>
      <pc:sldChg chg="modSp mod">
        <pc:chgData name="Tyler Likens" userId="03107b0b-c3a7-4f51-bd37-8f0e119df6f4" providerId="ADAL" clId="{B8EE67C8-05B9-5E1F-BFBD-EB6D26FC4D49}" dt="2025-09-18T22:07:59.425" v="61" actId="207"/>
        <pc:sldMkLst>
          <pc:docMk/>
          <pc:sldMk cId="520182645" sldId="267"/>
        </pc:sldMkLst>
        <pc:graphicFrameChg chg="mod modGraphic">
          <ac:chgData name="Tyler Likens" userId="03107b0b-c3a7-4f51-bd37-8f0e119df6f4" providerId="ADAL" clId="{B8EE67C8-05B9-5E1F-BFBD-EB6D26FC4D49}" dt="2025-09-18T22:07:59.425" v="61" actId="207"/>
          <ac:graphicFrameMkLst>
            <pc:docMk/>
            <pc:sldMk cId="520182645" sldId="267"/>
            <ac:graphicFrameMk id="6" creationId="{0D8A5E69-2C3B-A6A0-9CB3-D6E786465EAE}"/>
          </ac:graphicFrameMkLst>
        </pc:graphicFrameChg>
      </pc:sldChg>
      <pc:sldChg chg="modSp mod">
        <pc:chgData name="Tyler Likens" userId="03107b0b-c3a7-4f51-bd37-8f0e119df6f4" providerId="ADAL" clId="{B8EE67C8-05B9-5E1F-BFBD-EB6D26FC4D49}" dt="2025-09-18T23:47:38.734" v="260" actId="20577"/>
        <pc:sldMkLst>
          <pc:docMk/>
          <pc:sldMk cId="1232723536" sldId="271"/>
        </pc:sldMkLst>
        <pc:spChg chg="mod">
          <ac:chgData name="Tyler Likens" userId="03107b0b-c3a7-4f51-bd37-8f0e119df6f4" providerId="ADAL" clId="{B8EE67C8-05B9-5E1F-BFBD-EB6D26FC4D49}" dt="2025-09-18T23:47:38.734" v="260" actId="20577"/>
          <ac:spMkLst>
            <pc:docMk/>
            <pc:sldMk cId="1232723536" sldId="271"/>
            <ac:spMk id="15" creationId="{7556E123-4C23-DD78-837F-3BB7CABF9FEA}"/>
          </ac:spMkLst>
        </pc:spChg>
      </pc:sldChg>
      <pc:sldChg chg="modSp mod">
        <pc:chgData name="Tyler Likens" userId="03107b0b-c3a7-4f51-bd37-8f0e119df6f4" providerId="ADAL" clId="{B8EE67C8-05B9-5E1F-BFBD-EB6D26FC4D49}" dt="2025-09-18T23:47:58.618" v="281" actId="20577"/>
        <pc:sldMkLst>
          <pc:docMk/>
          <pc:sldMk cId="1179214731" sldId="272"/>
        </pc:sldMkLst>
        <pc:spChg chg="mod">
          <ac:chgData name="Tyler Likens" userId="03107b0b-c3a7-4f51-bd37-8f0e119df6f4" providerId="ADAL" clId="{B8EE67C8-05B9-5E1F-BFBD-EB6D26FC4D49}" dt="2025-09-18T23:47:58.618" v="281" actId="20577"/>
          <ac:spMkLst>
            <pc:docMk/>
            <pc:sldMk cId="1179214731" sldId="272"/>
            <ac:spMk id="14" creationId="{5A641167-BE06-A410-B3AD-06811AEDBD1F}"/>
          </ac:spMkLst>
        </pc:spChg>
      </pc:sldChg>
      <pc:sldChg chg="delSp modSp add mod">
        <pc:chgData name="Tyler Likens" userId="03107b0b-c3a7-4f51-bd37-8f0e119df6f4" providerId="ADAL" clId="{B8EE67C8-05B9-5E1F-BFBD-EB6D26FC4D49}" dt="2025-09-18T22:00:16.751" v="14" actId="403"/>
        <pc:sldMkLst>
          <pc:docMk/>
          <pc:sldMk cId="3558083280" sldId="274"/>
        </pc:sldMkLst>
        <pc:spChg chg="mod">
          <ac:chgData name="Tyler Likens" userId="03107b0b-c3a7-4f51-bd37-8f0e119df6f4" providerId="ADAL" clId="{B8EE67C8-05B9-5E1F-BFBD-EB6D26FC4D49}" dt="2025-09-18T22:00:16.751" v="14" actId="403"/>
          <ac:spMkLst>
            <pc:docMk/>
            <pc:sldMk cId="3558083280" sldId="274"/>
            <ac:spMk id="2" creationId="{377217E1-B86D-7BB4-F40D-06D54B025458}"/>
          </ac:spMkLst>
        </pc:spChg>
        <pc:spChg chg="del mod">
          <ac:chgData name="Tyler Likens" userId="03107b0b-c3a7-4f51-bd37-8f0e119df6f4" providerId="ADAL" clId="{B8EE67C8-05B9-5E1F-BFBD-EB6D26FC4D49}" dt="2025-09-18T21:59:55.365" v="8" actId="478"/>
          <ac:spMkLst>
            <pc:docMk/>
            <pc:sldMk cId="3558083280" sldId="274"/>
            <ac:spMk id="3" creationId="{F5AC1593-7495-B2B9-2BD7-A1512E59B74D}"/>
          </ac:spMkLst>
        </pc:spChg>
      </pc:sldChg>
    </pc:docChg>
  </pc:docChgLst>
  <pc:docChgLst>
    <pc:chgData name="Ethan Byers" userId="S::byerem01@pfw.edu::f0d683f8-e744-438d-9d90-70a42a96c112" providerId="AD" clId="Web-{26374A57-1106-B772-A276-4C3AAF6EFECA}"/>
    <pc:docChg chg="addSld modSld">
      <pc:chgData name="Ethan Byers" userId="S::byerem01@pfw.edu::f0d683f8-e744-438d-9d90-70a42a96c112" providerId="AD" clId="Web-{26374A57-1106-B772-A276-4C3AAF6EFECA}" dt="2025-09-17T23:52:10.200" v="234" actId="20577"/>
      <pc:docMkLst>
        <pc:docMk/>
      </pc:docMkLst>
      <pc:sldChg chg="modSp">
        <pc:chgData name="Ethan Byers" userId="S::byerem01@pfw.edu::f0d683f8-e744-438d-9d90-70a42a96c112" providerId="AD" clId="Web-{26374A57-1106-B772-A276-4C3AAF6EFECA}" dt="2025-09-17T23:32:52.709" v="189" actId="20577"/>
        <pc:sldMkLst>
          <pc:docMk/>
          <pc:sldMk cId="2545965011" sldId="258"/>
        </pc:sldMkLst>
      </pc:sldChg>
      <pc:sldChg chg="new">
        <pc:chgData name="Ethan Byers" userId="S::byerem01@pfw.edu::f0d683f8-e744-438d-9d90-70a42a96c112" providerId="AD" clId="Web-{26374A57-1106-B772-A276-4C3AAF6EFECA}" dt="2025-09-17T23:40:51" v="190"/>
        <pc:sldMkLst>
          <pc:docMk/>
          <pc:sldMk cId="345327287" sldId="263"/>
        </pc:sldMkLst>
      </pc:sldChg>
      <pc:sldChg chg="modSp new">
        <pc:chgData name="Ethan Byers" userId="S::byerem01@pfw.edu::f0d683f8-e744-438d-9d90-70a42a96c112" providerId="AD" clId="Web-{26374A57-1106-B772-A276-4C3AAF6EFECA}" dt="2025-09-17T23:52:10.200" v="234" actId="20577"/>
        <pc:sldMkLst>
          <pc:docMk/>
          <pc:sldMk cId="1055960312" sldId="264"/>
        </pc:sldMkLst>
        <pc:spChg chg="mod">
          <ac:chgData name="Ethan Byers" userId="S::byerem01@pfw.edu::f0d683f8-e744-438d-9d90-70a42a96c112" providerId="AD" clId="Web-{26374A57-1106-B772-A276-4C3AAF6EFECA}" dt="2025-09-17T23:51:27.993" v="201" actId="20577"/>
          <ac:spMkLst>
            <pc:docMk/>
            <pc:sldMk cId="1055960312" sldId="264"/>
            <ac:spMk id="2" creationId="{641C9BF0-5007-293A-FCA0-E3EA3EE64F34}"/>
          </ac:spMkLst>
        </pc:spChg>
      </pc:sldChg>
    </pc:docChg>
  </pc:docChgLst>
  <pc:docChgLst>
    <pc:chgData name="Ethan Byers" userId="S::byerem01@pfw.edu::f0d683f8-e744-438d-9d90-70a42a96c112" providerId="AD" clId="Web-{66931D35-BDC0-3C1C-54E9-43445BBEB037}"/>
    <pc:docChg chg="addSld delSld modSld sldOrd">
      <pc:chgData name="Ethan Byers" userId="S::byerem01@pfw.edu::f0d683f8-e744-438d-9d90-70a42a96c112" providerId="AD" clId="Web-{66931D35-BDC0-3C1C-54E9-43445BBEB037}" dt="2025-09-18T00:47:39.196" v="332" actId="20577"/>
      <pc:docMkLst>
        <pc:docMk/>
      </pc:docMkLst>
      <pc:sldChg chg="del">
        <pc:chgData name="Ethan Byers" userId="S::byerem01@pfw.edu::f0d683f8-e744-438d-9d90-70a42a96c112" providerId="AD" clId="Web-{66931D35-BDC0-3C1C-54E9-43445BBEB037}" dt="2025-09-18T00:40:53.187" v="312"/>
        <pc:sldMkLst>
          <pc:docMk/>
          <pc:sldMk cId="2545965011" sldId="258"/>
        </pc:sldMkLst>
      </pc:sldChg>
      <pc:sldChg chg="modSp new ord">
        <pc:chgData name="Ethan Byers" userId="S::byerem01@pfw.edu::f0d683f8-e744-438d-9d90-70a42a96c112" providerId="AD" clId="Web-{66931D35-BDC0-3C1C-54E9-43445BBEB037}" dt="2025-09-18T00:47:39.196" v="332" actId="20577"/>
        <pc:sldMkLst>
          <pc:docMk/>
          <pc:sldMk cId="520182645" sldId="267"/>
        </pc:sldMkLst>
        <pc:spChg chg="mod">
          <ac:chgData name="Ethan Byers" userId="S::byerem01@pfw.edu::f0d683f8-e744-438d-9d90-70a42a96c112" providerId="AD" clId="Web-{66931D35-BDC0-3C1C-54E9-43445BBEB037}" dt="2025-09-18T00:27:27.916" v="9" actId="20577"/>
          <ac:spMkLst>
            <pc:docMk/>
            <pc:sldMk cId="520182645" sldId="267"/>
            <ac:spMk id="2" creationId="{041C6D8E-64A3-CAE0-9D21-2AA42688CEE7}"/>
          </ac:spMkLst>
        </pc:spChg>
        <pc:spChg chg="mod">
          <ac:chgData name="Ethan Byers" userId="S::byerem01@pfw.edu::f0d683f8-e744-438d-9d90-70a42a96c112" providerId="AD" clId="Web-{66931D35-BDC0-3C1C-54E9-43445BBEB037}" dt="2025-09-18T00:47:39.196" v="332" actId="20577"/>
          <ac:spMkLst>
            <pc:docMk/>
            <pc:sldMk cId="520182645" sldId="267"/>
            <ac:spMk id="3" creationId="{88011036-68B3-2E44-D6E8-8065CAF4C652}"/>
          </ac:spMkLst>
        </pc:spChg>
      </pc:sldChg>
    </pc:docChg>
  </pc:docChgLst>
  <pc:docChgLst>
    <pc:chgData name="Cody Bergman" userId="S::bergcm03@pfw.edu::0a03fec2-dc56-4f99-b215-e797fac0fe2a" providerId="AD" clId="Web-{52500828-D75F-82CB-6B5A-B88EB16C3704}"/>
    <pc:docChg chg="modSld">
      <pc:chgData name="Cody Bergman" userId="S::bergcm03@pfw.edu::0a03fec2-dc56-4f99-b215-e797fac0fe2a" providerId="AD" clId="Web-{52500828-D75F-82CB-6B5A-B88EB16C3704}" dt="2025-09-19T14:20:03.924" v="4" actId="20577"/>
      <pc:docMkLst>
        <pc:docMk/>
      </pc:docMkLst>
      <pc:sldChg chg="modSp">
        <pc:chgData name="Cody Bergman" userId="S::bergcm03@pfw.edu::0a03fec2-dc56-4f99-b215-e797fac0fe2a" providerId="AD" clId="Web-{52500828-D75F-82CB-6B5A-B88EB16C3704}" dt="2025-09-19T14:20:03.924" v="4" actId="20577"/>
        <pc:sldMkLst>
          <pc:docMk/>
          <pc:sldMk cId="3694519664" sldId="269"/>
        </pc:sldMkLst>
        <pc:spChg chg="mod">
          <ac:chgData name="Cody Bergman" userId="S::bergcm03@pfw.edu::0a03fec2-dc56-4f99-b215-e797fac0fe2a" providerId="AD" clId="Web-{52500828-D75F-82CB-6B5A-B88EB16C3704}" dt="2025-09-19T14:20:03.924" v="4" actId="20577"/>
          <ac:spMkLst>
            <pc:docMk/>
            <pc:sldMk cId="3694519664" sldId="269"/>
            <ac:spMk id="10" creationId="{5AA1E71B-A4F5-022E-0F5F-A0F2F07E6487}"/>
          </ac:spMkLst>
        </pc:spChg>
      </pc:sldChg>
    </pc:docChg>
  </pc:docChgLst>
  <pc:docChgLst>
    <pc:chgData name="Ethan Byers" userId="S::byerem01@pfw.edu::f0d683f8-e744-438d-9d90-70a42a96c112" providerId="AD" clId="Web-{12EF1EAC-D71A-40AA-3D15-A9D464B09A9A}"/>
    <pc:docChg chg="modSld">
      <pc:chgData name="Ethan Byers" userId="S::byerem01@pfw.edu::f0d683f8-e744-438d-9d90-70a42a96c112" providerId="AD" clId="Web-{12EF1EAC-D71A-40AA-3D15-A9D464B09A9A}" dt="2025-09-18T00:26:05.244" v="351" actId="20577"/>
      <pc:docMkLst>
        <pc:docMk/>
      </pc:docMkLst>
      <pc:sldChg chg="modSp">
        <pc:chgData name="Ethan Byers" userId="S::byerem01@pfw.edu::f0d683f8-e744-438d-9d90-70a42a96c112" providerId="AD" clId="Web-{12EF1EAC-D71A-40AA-3D15-A9D464B09A9A}" dt="2025-09-18T00:26:05.244" v="351" actId="20577"/>
        <pc:sldMkLst>
          <pc:docMk/>
          <pc:sldMk cId="1055960312" sldId="264"/>
        </pc:sldMkLst>
        <pc:spChg chg="mod">
          <ac:chgData name="Ethan Byers" userId="S::byerem01@pfw.edu::f0d683f8-e744-438d-9d90-70a42a96c112" providerId="AD" clId="Web-{12EF1EAC-D71A-40AA-3D15-A9D464B09A9A}" dt="2025-09-18T00:26:05.244" v="351" actId="20577"/>
          <ac:spMkLst>
            <pc:docMk/>
            <pc:sldMk cId="1055960312" sldId="264"/>
            <ac:spMk id="3" creationId="{F9E4D915-52CE-4626-92EC-08C07B3F13A2}"/>
          </ac:spMkLst>
        </pc:spChg>
      </pc:sldChg>
      <pc:sldChg chg="modSp">
        <pc:chgData name="Ethan Byers" userId="S::byerem01@pfw.edu::f0d683f8-e744-438d-9d90-70a42a96c112" providerId="AD" clId="Web-{12EF1EAC-D71A-40AA-3D15-A9D464B09A9A}" dt="2025-09-18T00:18:32.312" v="261" actId="20577"/>
        <pc:sldMkLst>
          <pc:docMk/>
          <pc:sldMk cId="2801733555" sldId="266"/>
        </pc:sldMkLst>
        <pc:spChg chg="mod">
          <ac:chgData name="Ethan Byers" userId="S::byerem01@pfw.edu::f0d683f8-e744-438d-9d90-70a42a96c112" providerId="AD" clId="Web-{12EF1EAC-D71A-40AA-3D15-A9D464B09A9A}" dt="2025-09-18T00:18:32.312" v="261" actId="20577"/>
          <ac:spMkLst>
            <pc:docMk/>
            <pc:sldMk cId="2801733555" sldId="266"/>
            <ac:spMk id="3" creationId="{3B9175B2-2C30-A54C-8D21-72D4196182C3}"/>
          </ac:spMkLst>
        </pc:spChg>
      </pc:sldChg>
    </pc:docChg>
  </pc:docChgLst>
  <pc:docChgLst>
    <pc:chgData name="Tyler Likens" userId="03107b0b-c3a7-4f51-bd37-8f0e119df6f4" providerId="ADAL" clId="{DEA9286F-2152-4484-B685-1D18D7A3930D}"/>
    <pc:docChg chg="undo custSel addSld delSld modSld sldOrd">
      <pc:chgData name="Tyler Likens" userId="03107b0b-c3a7-4f51-bd37-8f0e119df6f4" providerId="ADAL" clId="{DEA9286F-2152-4484-B685-1D18D7A3930D}" dt="2025-09-19T02:25:55.330" v="1447" actId="1076"/>
      <pc:docMkLst>
        <pc:docMk/>
      </pc:docMkLst>
      <pc:sldChg chg="addSp delSp modSp mod setBg">
        <pc:chgData name="Tyler Likens" userId="03107b0b-c3a7-4f51-bd37-8f0e119df6f4" providerId="ADAL" clId="{DEA9286F-2152-4484-B685-1D18D7A3930D}" dt="2025-09-18T19:54:04.981" v="1108" actId="1582"/>
        <pc:sldMkLst>
          <pc:docMk/>
          <pc:sldMk cId="109857222" sldId="256"/>
        </pc:sldMkLst>
        <pc:spChg chg="mod">
          <ac:chgData name="Tyler Likens" userId="03107b0b-c3a7-4f51-bd37-8f0e119df6f4" providerId="ADAL" clId="{DEA9286F-2152-4484-B685-1D18D7A3930D}" dt="2025-09-18T19:45:29.953" v="107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yler Likens" userId="03107b0b-c3a7-4f51-bd37-8f0e119df6f4" providerId="ADAL" clId="{DEA9286F-2152-4484-B685-1D18D7A3930D}" dt="2025-09-18T19:45:38.451" v="1074" actId="20577"/>
          <ac:spMkLst>
            <pc:docMk/>
            <pc:sldMk cId="109857222" sldId="256"/>
            <ac:spMk id="3" creationId="{00000000-0000-0000-0000-000000000000}"/>
          </ac:spMkLst>
        </pc:spChg>
        <pc:spChg chg="del mod">
          <ac:chgData name="Tyler Likens" userId="03107b0b-c3a7-4f51-bd37-8f0e119df6f4" providerId="ADAL" clId="{DEA9286F-2152-4484-B685-1D18D7A3930D}" dt="2025-09-18T19:31:16.459" v="880" actId="478"/>
          <ac:spMkLst>
            <pc:docMk/>
            <pc:sldMk cId="109857222" sldId="256"/>
            <ac:spMk id="5" creationId="{3E56DD1E-5CD0-6726-ADBC-90DC5A6AA6B4}"/>
          </ac:spMkLst>
        </pc:spChg>
        <pc:picChg chg="add del mod">
          <ac:chgData name="Tyler Likens" userId="03107b0b-c3a7-4f51-bd37-8f0e119df6f4" providerId="ADAL" clId="{DEA9286F-2152-4484-B685-1D18D7A3930D}" dt="2025-09-18T00:30:54.198" v="43" actId="478"/>
          <ac:picMkLst>
            <pc:docMk/>
            <pc:sldMk cId="109857222" sldId="256"/>
            <ac:picMk id="5" creationId="{ABCE9B26-76E1-01E9-2D1C-90036BC3F17D}"/>
          </ac:picMkLst>
        </pc:picChg>
        <pc:picChg chg="add mod">
          <ac:chgData name="Tyler Likens" userId="03107b0b-c3a7-4f51-bd37-8f0e119df6f4" providerId="ADAL" clId="{DEA9286F-2152-4484-B685-1D18D7A3930D}" dt="2025-09-18T19:47:21.230" v="1076" actId="1076"/>
          <ac:picMkLst>
            <pc:docMk/>
            <pc:sldMk cId="109857222" sldId="256"/>
            <ac:picMk id="6" creationId="{F69E9D98-6302-A175-58DD-4ABE6BBB9EA6}"/>
          </ac:picMkLst>
        </pc:picChg>
        <pc:cxnChg chg="add mod">
          <ac:chgData name="Tyler Likens" userId="03107b0b-c3a7-4f51-bd37-8f0e119df6f4" providerId="ADAL" clId="{DEA9286F-2152-4484-B685-1D18D7A3930D}" dt="2025-09-18T19:54:04.981" v="1108" actId="1582"/>
          <ac:cxnSpMkLst>
            <pc:docMk/>
            <pc:sldMk cId="109857222" sldId="256"/>
            <ac:cxnSpMk id="7" creationId="{E9767401-6B3A-5FC6-AFEC-A87F836C0C43}"/>
          </ac:cxnSpMkLst>
        </pc:cxnChg>
      </pc:sldChg>
      <pc:sldChg chg="addSp delSp modSp mod ord setBg">
        <pc:chgData name="Tyler Likens" userId="03107b0b-c3a7-4f51-bd37-8f0e119df6f4" providerId="ADAL" clId="{DEA9286F-2152-4484-B685-1D18D7A3930D}" dt="2025-09-19T02:25:41.938" v="1446" actId="1076"/>
        <pc:sldMkLst>
          <pc:docMk/>
          <pc:sldMk cId="3814388098" sldId="257"/>
        </pc:sldMkLst>
        <pc:spChg chg="mod">
          <ac:chgData name="Tyler Likens" userId="03107b0b-c3a7-4f51-bd37-8f0e119df6f4" providerId="ADAL" clId="{DEA9286F-2152-4484-B685-1D18D7A3930D}" dt="2025-09-18T00:34:07.674" v="70" actId="1076"/>
          <ac:spMkLst>
            <pc:docMk/>
            <pc:sldMk cId="3814388098" sldId="257"/>
            <ac:spMk id="2" creationId="{380AF388-92B4-61B7-4C85-7C30117B1271}"/>
          </ac:spMkLst>
        </pc:spChg>
        <pc:spChg chg="del">
          <ac:chgData name="Tyler Likens" userId="03107b0b-c3a7-4f51-bd37-8f0e119df6f4" providerId="ADAL" clId="{DEA9286F-2152-4484-B685-1D18D7A3930D}" dt="2025-09-18T00:29:00.664" v="30" actId="931"/>
          <ac:spMkLst>
            <pc:docMk/>
            <pc:sldMk cId="3814388098" sldId="257"/>
            <ac:spMk id="3" creationId="{97C0F7F8-6AE0-E24A-76B8-B952874EBF9A}"/>
          </ac:spMkLst>
        </pc:spChg>
        <pc:spChg chg="add mod">
          <ac:chgData name="Tyler Likens" userId="03107b0b-c3a7-4f51-bd37-8f0e119df6f4" providerId="ADAL" clId="{DEA9286F-2152-4484-B685-1D18D7A3930D}" dt="2025-09-18T19:50:10.678" v="1105" actId="1076"/>
          <ac:spMkLst>
            <pc:docMk/>
            <pc:sldMk cId="3814388098" sldId="257"/>
            <ac:spMk id="7" creationId="{52738C4D-8EE4-9094-2CAF-62FF9C8CCC9E}"/>
          </ac:spMkLst>
        </pc:spChg>
        <pc:spChg chg="add mod">
          <ac:chgData name="Tyler Likens" userId="03107b0b-c3a7-4f51-bd37-8f0e119df6f4" providerId="ADAL" clId="{DEA9286F-2152-4484-B685-1D18D7A3930D}" dt="2025-09-18T19:49:46.234" v="1099" actId="1076"/>
          <ac:spMkLst>
            <pc:docMk/>
            <pc:sldMk cId="3814388098" sldId="257"/>
            <ac:spMk id="8" creationId="{4193270A-967A-2E69-E8CC-B5F75D62E3C3}"/>
          </ac:spMkLst>
        </pc:spChg>
        <pc:spChg chg="add del mod">
          <ac:chgData name="Tyler Likens" userId="03107b0b-c3a7-4f51-bd37-8f0e119df6f4" providerId="ADAL" clId="{DEA9286F-2152-4484-B685-1D18D7A3930D}" dt="2025-09-18T00:50:48.613" v="219"/>
          <ac:spMkLst>
            <pc:docMk/>
            <pc:sldMk cId="3814388098" sldId="257"/>
            <ac:spMk id="13" creationId="{4EC2E724-BC50-D7C5-4912-B979A74C031C}"/>
          </ac:spMkLst>
        </pc:spChg>
        <pc:spChg chg="add mod">
          <ac:chgData name="Tyler Likens" userId="03107b0b-c3a7-4f51-bd37-8f0e119df6f4" providerId="ADAL" clId="{DEA9286F-2152-4484-B685-1D18D7A3930D}" dt="2025-09-19T02:25:35.840" v="1444" actId="1076"/>
          <ac:spMkLst>
            <pc:docMk/>
            <pc:sldMk cId="3814388098" sldId="257"/>
            <ac:spMk id="14" creationId="{EA205DC4-A52F-5FA5-E770-2BAC9F284194}"/>
          </ac:spMkLst>
        </pc:spChg>
        <pc:spChg chg="add mod">
          <ac:chgData name="Tyler Likens" userId="03107b0b-c3a7-4f51-bd37-8f0e119df6f4" providerId="ADAL" clId="{DEA9286F-2152-4484-B685-1D18D7A3930D}" dt="2025-09-19T02:25:41.938" v="1446" actId="1076"/>
          <ac:spMkLst>
            <pc:docMk/>
            <pc:sldMk cId="3814388098" sldId="257"/>
            <ac:spMk id="15" creationId="{77B5BA54-9298-6A4E-0E93-F8833241D45F}"/>
          </ac:spMkLst>
        </pc:spChg>
        <pc:picChg chg="add mod">
          <ac:chgData name="Tyler Likens" userId="03107b0b-c3a7-4f51-bd37-8f0e119df6f4" providerId="ADAL" clId="{DEA9286F-2152-4484-B685-1D18D7A3930D}" dt="2025-09-18T19:28:04.216" v="866" actId="1076"/>
          <ac:picMkLst>
            <pc:docMk/>
            <pc:sldMk cId="3814388098" sldId="257"/>
            <ac:picMk id="3" creationId="{35622D58-ABF8-85AC-D7BB-C63706670192}"/>
          </ac:picMkLst>
        </pc:picChg>
        <pc:picChg chg="add del mod">
          <ac:chgData name="Tyler Likens" userId="03107b0b-c3a7-4f51-bd37-8f0e119df6f4" providerId="ADAL" clId="{DEA9286F-2152-4484-B685-1D18D7A3930D}" dt="2025-09-18T00:40:16.464" v="101" actId="478"/>
          <ac:picMkLst>
            <pc:docMk/>
            <pc:sldMk cId="3814388098" sldId="257"/>
            <ac:picMk id="5" creationId="{8425356B-4D5B-757F-071B-C7C1AF504C43}"/>
          </ac:picMkLst>
        </pc:picChg>
        <pc:picChg chg="add del mod modCrop">
          <ac:chgData name="Tyler Likens" userId="03107b0b-c3a7-4f51-bd37-8f0e119df6f4" providerId="ADAL" clId="{DEA9286F-2152-4484-B685-1D18D7A3930D}" dt="2025-09-18T00:52:41.662" v="345" actId="478"/>
          <ac:picMkLst>
            <pc:docMk/>
            <pc:sldMk cId="3814388098" sldId="257"/>
            <ac:picMk id="10" creationId="{04E4994E-FAB5-F0BA-250A-3D3060E9C25F}"/>
          </ac:picMkLst>
        </pc:picChg>
        <pc:picChg chg="add del mod">
          <ac:chgData name="Tyler Likens" userId="03107b0b-c3a7-4f51-bd37-8f0e119df6f4" providerId="ADAL" clId="{DEA9286F-2152-4484-B685-1D18D7A3930D}" dt="2025-09-18T00:54:58.545" v="367" actId="478"/>
          <ac:picMkLst>
            <pc:docMk/>
            <pc:sldMk cId="3814388098" sldId="257"/>
            <ac:picMk id="12" creationId="{5BB90E2E-5970-763B-27D9-6C4CB0396301}"/>
          </ac:picMkLst>
        </pc:picChg>
        <pc:picChg chg="add del mod">
          <ac:chgData name="Tyler Likens" userId="03107b0b-c3a7-4f51-bd37-8f0e119df6f4" providerId="ADAL" clId="{DEA9286F-2152-4484-B685-1D18D7A3930D}" dt="2025-09-18T00:57:26.165" v="401" actId="478"/>
          <ac:picMkLst>
            <pc:docMk/>
            <pc:sldMk cId="3814388098" sldId="257"/>
            <ac:picMk id="16" creationId="{137FB1BC-6F32-6A67-24B2-E77EA6623315}"/>
          </ac:picMkLst>
        </pc:picChg>
        <pc:picChg chg="add mod modCrop">
          <ac:chgData name="Tyler Likens" userId="03107b0b-c3a7-4f51-bd37-8f0e119df6f4" providerId="ADAL" clId="{DEA9286F-2152-4484-B685-1D18D7A3930D}" dt="2025-09-18T00:55:07.308" v="370" actId="1076"/>
          <ac:picMkLst>
            <pc:docMk/>
            <pc:sldMk cId="3814388098" sldId="257"/>
            <ac:picMk id="18" creationId="{94CDB9FE-3C69-B74C-E558-8805DEDA5A89}"/>
          </ac:picMkLst>
        </pc:picChg>
        <pc:picChg chg="add mod modCrop">
          <ac:chgData name="Tyler Likens" userId="03107b0b-c3a7-4f51-bd37-8f0e119df6f4" providerId="ADAL" clId="{DEA9286F-2152-4484-B685-1D18D7A3930D}" dt="2025-09-19T02:25:05.553" v="1441" actId="1582"/>
          <ac:picMkLst>
            <pc:docMk/>
            <pc:sldMk cId="3814388098" sldId="257"/>
            <ac:picMk id="20" creationId="{B473BF42-AA27-D427-87A9-248C0AF76FB3}"/>
          </ac:picMkLst>
        </pc:picChg>
        <pc:picChg chg="mod">
          <ac:chgData name="Tyler Likens" userId="03107b0b-c3a7-4f51-bd37-8f0e119df6f4" providerId="ADAL" clId="{DEA9286F-2152-4484-B685-1D18D7A3930D}" dt="2025-09-19T02:25:13.585" v="1443" actId="1076"/>
          <ac:picMkLst>
            <pc:docMk/>
            <pc:sldMk cId="3814388098" sldId="257"/>
            <ac:picMk id="30" creationId="{DA89E012-E3C0-F894-66F0-8E3834CCD230}"/>
          </ac:picMkLst>
        </pc:picChg>
      </pc:sldChg>
      <pc:sldChg chg="addSp delSp modSp mod setBg">
        <pc:chgData name="Tyler Likens" userId="03107b0b-c3a7-4f51-bd37-8f0e119df6f4" providerId="ADAL" clId="{DEA9286F-2152-4484-B685-1D18D7A3930D}" dt="2025-09-18T00:35:52.415" v="82"/>
        <pc:sldMkLst>
          <pc:docMk/>
          <pc:sldMk cId="2545965011" sldId="258"/>
        </pc:sldMkLst>
        <pc:spChg chg="add del mod">
          <ac:chgData name="Tyler Likens" userId="03107b0b-c3a7-4f51-bd37-8f0e119df6f4" providerId="ADAL" clId="{DEA9286F-2152-4484-B685-1D18D7A3930D}" dt="2025-09-18T00:34:13.468" v="71" actId="113"/>
          <ac:spMkLst>
            <pc:docMk/>
            <pc:sldMk cId="2545965011" sldId="258"/>
            <ac:spMk id="2" creationId="{6D855B52-B64D-9817-75C9-E7E376D9333D}"/>
          </ac:spMkLst>
        </pc:spChg>
      </pc:sldChg>
      <pc:sldChg chg="modSp mod setBg">
        <pc:chgData name="Tyler Likens" userId="03107b0b-c3a7-4f51-bd37-8f0e119df6f4" providerId="ADAL" clId="{DEA9286F-2152-4484-B685-1D18D7A3930D}" dt="2025-09-18T20:06:12.149" v="1160"/>
        <pc:sldMkLst>
          <pc:docMk/>
          <pc:sldMk cId="656929364" sldId="259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656929364" sldId="259"/>
            <ac:spMk id="2" creationId="{14A3105D-1DB8-E75B-DB85-EC4F411EF701}"/>
          </ac:spMkLst>
        </pc:spChg>
        <pc:picChg chg="mod">
          <ac:chgData name="Tyler Likens" userId="03107b0b-c3a7-4f51-bd37-8f0e119df6f4" providerId="ADAL" clId="{DEA9286F-2152-4484-B685-1D18D7A3930D}" dt="2025-09-18T20:06:12.149" v="1160"/>
          <ac:picMkLst>
            <pc:docMk/>
            <pc:sldMk cId="656929364" sldId="259"/>
            <ac:picMk id="4" creationId="{3204993F-9DE7-2662-AE3B-38523212FBBB}"/>
          </ac:picMkLst>
        </pc:picChg>
      </pc:sldChg>
      <pc:sldChg chg="addSp delSp modSp mod setBg">
        <pc:chgData name="Tyler Likens" userId="03107b0b-c3a7-4f51-bd37-8f0e119df6f4" providerId="ADAL" clId="{DEA9286F-2152-4484-B685-1D18D7A3930D}" dt="2025-09-18T20:06:12.149" v="1160"/>
        <pc:sldMkLst>
          <pc:docMk/>
          <pc:sldMk cId="3115525431" sldId="261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115525431" sldId="261"/>
            <ac:spMk id="2" creationId="{276D5DDE-12E4-0FA6-E32F-770C1E1FFCCC}"/>
          </ac:spMkLst>
        </pc:spChg>
        <pc:spChg chg="del">
          <ac:chgData name="Tyler Likens" userId="03107b0b-c3a7-4f51-bd37-8f0e119df6f4" providerId="ADAL" clId="{DEA9286F-2152-4484-B685-1D18D7A3930D}" dt="2025-09-18T20:00:07.296" v="1123" actId="26606"/>
          <ac:spMkLst>
            <pc:docMk/>
            <pc:sldMk cId="3115525431" sldId="261"/>
            <ac:spMk id="3" creationId="{53DF51C9-FDB0-996C-080A-9609F011EAEF}"/>
          </ac:spMkLst>
        </pc:spChg>
        <pc:graphicFrameChg chg="add mod">
          <ac:chgData name="Tyler Likens" userId="03107b0b-c3a7-4f51-bd37-8f0e119df6f4" providerId="ADAL" clId="{DEA9286F-2152-4484-B685-1D18D7A3930D}" dt="2025-09-18T20:00:54.651" v="1130" actId="12100"/>
          <ac:graphicFrameMkLst>
            <pc:docMk/>
            <pc:sldMk cId="3115525431" sldId="261"/>
            <ac:graphicFrameMk id="5" creationId="{99BE8F42-396A-11CF-04FB-A74E3DB8BD84}"/>
          </ac:graphicFrameMkLst>
        </pc:graphicFrameChg>
      </pc:sldChg>
      <pc:sldChg chg="addSp delSp modSp mod setBg">
        <pc:chgData name="Tyler Likens" userId="03107b0b-c3a7-4f51-bd37-8f0e119df6f4" providerId="ADAL" clId="{DEA9286F-2152-4484-B685-1D18D7A3930D}" dt="2025-09-18T20:11:34.797" v="1268" actId="26606"/>
        <pc:sldMkLst>
          <pc:docMk/>
          <pc:sldMk cId="3063471162" sldId="262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063471162" sldId="262"/>
            <ac:spMk id="2" creationId="{F08DB5C5-7942-3601-1975-D16DE4FB6415}"/>
          </ac:spMkLst>
        </pc:spChg>
        <pc:spChg chg="add del mod">
          <ac:chgData name="Tyler Likens" userId="03107b0b-c3a7-4f51-bd37-8f0e119df6f4" providerId="ADAL" clId="{DEA9286F-2152-4484-B685-1D18D7A3930D}" dt="2025-09-18T20:11:34.797" v="1268" actId="26606"/>
          <ac:spMkLst>
            <pc:docMk/>
            <pc:sldMk cId="3063471162" sldId="262"/>
            <ac:spMk id="3" creationId="{F838FFB0-495F-30A5-8FBB-5BFED3407451}"/>
          </ac:spMkLst>
        </pc:spChg>
        <pc:graphicFrameChg chg="add del">
          <ac:chgData name="Tyler Likens" userId="03107b0b-c3a7-4f51-bd37-8f0e119df6f4" providerId="ADAL" clId="{DEA9286F-2152-4484-B685-1D18D7A3930D}" dt="2025-09-18T20:11:03" v="1261" actId="26606"/>
          <ac:graphicFrameMkLst>
            <pc:docMk/>
            <pc:sldMk cId="3063471162" sldId="262"/>
            <ac:graphicFrameMk id="6" creationId="{8BE27A15-0A71-A229-E48D-0AEB63D5781D}"/>
          </ac:graphicFrameMkLst>
        </pc:graphicFrameChg>
        <pc:graphicFrameChg chg="add del">
          <ac:chgData name="Tyler Likens" userId="03107b0b-c3a7-4f51-bd37-8f0e119df6f4" providerId="ADAL" clId="{DEA9286F-2152-4484-B685-1D18D7A3930D}" dt="2025-09-18T20:11:05.759" v="1263" actId="26606"/>
          <ac:graphicFrameMkLst>
            <pc:docMk/>
            <pc:sldMk cId="3063471162" sldId="262"/>
            <ac:graphicFrameMk id="8" creationId="{A34C9892-95D5-E40F-66D7-8688BFD78F9B}"/>
          </ac:graphicFrameMkLst>
        </pc:graphicFrameChg>
        <pc:graphicFrameChg chg="add del mod">
          <ac:chgData name="Tyler Likens" userId="03107b0b-c3a7-4f51-bd37-8f0e119df6f4" providerId="ADAL" clId="{DEA9286F-2152-4484-B685-1D18D7A3930D}" dt="2025-09-18T20:11:34.797" v="1268" actId="26606"/>
          <ac:graphicFrameMkLst>
            <pc:docMk/>
            <pc:sldMk cId="3063471162" sldId="262"/>
            <ac:graphicFrameMk id="10" creationId="{8BE27A15-0A71-A229-E48D-0AEB63D5781D}"/>
          </ac:graphicFrameMkLst>
        </pc:graphicFrameChg>
      </pc:sldChg>
      <pc:sldChg chg="modSp mod setBg">
        <pc:chgData name="Tyler Likens" userId="03107b0b-c3a7-4f51-bd37-8f0e119df6f4" providerId="ADAL" clId="{DEA9286F-2152-4484-B685-1D18D7A3930D}" dt="2025-09-18T20:06:12.149" v="1160"/>
        <pc:sldMkLst>
          <pc:docMk/>
          <pc:sldMk cId="345327287" sldId="263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45327287" sldId="263"/>
            <ac:spMk id="2" creationId="{4CE42BC1-0298-A4A8-A0CB-E5179D13B12A}"/>
          </ac:spMkLst>
        </pc:spChg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45327287" sldId="263"/>
            <ac:spMk id="3" creationId="{AF6B1608-9DB4-51A8-DB88-7251AD76FC9C}"/>
          </ac:spMkLst>
        </pc:spChg>
      </pc:sldChg>
      <pc:sldChg chg="addSp delSp modSp mod setBg">
        <pc:chgData name="Tyler Likens" userId="03107b0b-c3a7-4f51-bd37-8f0e119df6f4" providerId="ADAL" clId="{DEA9286F-2152-4484-B685-1D18D7A3930D}" dt="2025-09-18T20:06:12.149" v="1160"/>
        <pc:sldMkLst>
          <pc:docMk/>
          <pc:sldMk cId="1055960312" sldId="264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1055960312" sldId="264"/>
            <ac:spMk id="2" creationId="{641C9BF0-5007-293A-FCA0-E3EA3EE64F34}"/>
          </ac:spMkLst>
        </pc:spChg>
        <pc:spChg chg="del">
          <ac:chgData name="Tyler Likens" userId="03107b0b-c3a7-4f51-bd37-8f0e119df6f4" providerId="ADAL" clId="{DEA9286F-2152-4484-B685-1D18D7A3930D}" dt="2025-09-18T19:58:43.201" v="1121" actId="26606"/>
          <ac:spMkLst>
            <pc:docMk/>
            <pc:sldMk cId="1055960312" sldId="264"/>
            <ac:spMk id="3" creationId="{F9E4D915-52CE-4626-92EC-08C07B3F13A2}"/>
          </ac:spMkLst>
        </pc:spChg>
        <pc:graphicFrameChg chg="add mod">
          <ac:chgData name="Tyler Likens" userId="03107b0b-c3a7-4f51-bd37-8f0e119df6f4" providerId="ADAL" clId="{DEA9286F-2152-4484-B685-1D18D7A3930D}" dt="2025-09-18T19:58:59.235" v="1122" actId="208"/>
          <ac:graphicFrameMkLst>
            <pc:docMk/>
            <pc:sldMk cId="1055960312" sldId="264"/>
            <ac:graphicFrameMk id="5" creationId="{782D55A9-2AAF-A514-9B3F-0A0499FA9907}"/>
          </ac:graphicFrameMkLst>
        </pc:graphicFrameChg>
      </pc:sldChg>
      <pc:sldChg chg="addSp delSp modSp mod setBg delDesignElem">
        <pc:chgData name="Tyler Likens" userId="03107b0b-c3a7-4f51-bd37-8f0e119df6f4" providerId="ADAL" clId="{DEA9286F-2152-4484-B685-1D18D7A3930D}" dt="2025-09-19T02:23:26.965" v="1433" actId="1076"/>
        <pc:sldMkLst>
          <pc:docMk/>
          <pc:sldMk cId="2706968258" sldId="265"/>
        </pc:sldMkLst>
        <pc:spChg chg="mod ord">
          <ac:chgData name="Tyler Likens" userId="03107b0b-c3a7-4f51-bd37-8f0e119df6f4" providerId="ADAL" clId="{DEA9286F-2152-4484-B685-1D18D7A3930D}" dt="2025-09-18T20:46:38.546" v="1269" actId="207"/>
          <ac:spMkLst>
            <pc:docMk/>
            <pc:sldMk cId="2706968258" sldId="265"/>
            <ac:spMk id="2" creationId="{DCADE5BA-FAD3-2E96-54D5-66AA9AE72A14}"/>
          </ac:spMkLst>
        </pc:spChg>
        <pc:spChg chg="del mod ord">
          <ac:chgData name="Tyler Likens" userId="03107b0b-c3a7-4f51-bd37-8f0e119df6f4" providerId="ADAL" clId="{DEA9286F-2152-4484-B685-1D18D7A3930D}" dt="2025-09-19T02:17:26.729" v="1369" actId="26606"/>
          <ac:spMkLst>
            <pc:docMk/>
            <pc:sldMk cId="2706968258" sldId="265"/>
            <ac:spMk id="3" creationId="{F29FDF2C-BDB8-EB35-8FA3-EAACBE6037EE}"/>
          </ac:spMkLst>
        </pc:spChg>
        <pc:spChg chg="del">
          <ac:chgData name="Tyler Likens" userId="03107b0b-c3a7-4f51-bd37-8f0e119df6f4" providerId="ADAL" clId="{DEA9286F-2152-4484-B685-1D18D7A3930D}" dt="2025-09-19T02:17:07.599" v="1368" actId="478"/>
          <ac:spMkLst>
            <pc:docMk/>
            <pc:sldMk cId="2706968258" sldId="265"/>
            <ac:spMk id="4" creationId="{CCC8FDDF-8777-79E4-4E61-90215C68BACB}"/>
          </ac:spMkLst>
        </pc:spChg>
        <pc:spChg chg="add mod ord">
          <ac:chgData name="Tyler Likens" userId="03107b0b-c3a7-4f51-bd37-8f0e119df6f4" providerId="ADAL" clId="{DEA9286F-2152-4484-B685-1D18D7A3930D}" dt="2025-09-19T02:23:17.171" v="1427" actId="171"/>
          <ac:spMkLst>
            <pc:docMk/>
            <pc:sldMk cId="2706968258" sldId="265"/>
            <ac:spMk id="6" creationId="{D8535EB5-6344-C29B-D8C5-9859F6D0C85B}"/>
          </ac:spMkLst>
        </pc:spChg>
        <pc:spChg chg="add del">
          <ac:chgData name="Tyler Likens" userId="03107b0b-c3a7-4f51-bd37-8f0e119df6f4" providerId="ADAL" clId="{DEA9286F-2152-4484-B685-1D18D7A3930D}" dt="2025-09-18T20:07:23.911" v="1248" actId="26606"/>
          <ac:spMkLst>
            <pc:docMk/>
            <pc:sldMk cId="2706968258" sldId="265"/>
            <ac:spMk id="16" creationId="{B918CFFB-B400-42A4-B280-07D6C31D956E}"/>
          </ac:spMkLst>
        </pc:spChg>
        <pc:spChg chg="add del">
          <ac:chgData name="Tyler Likens" userId="03107b0b-c3a7-4f51-bd37-8f0e119df6f4" providerId="ADAL" clId="{DEA9286F-2152-4484-B685-1D18D7A3930D}" dt="2025-09-18T20:07:23.911" v="1248" actId="26606"/>
          <ac:spMkLst>
            <pc:docMk/>
            <pc:sldMk cId="2706968258" sldId="265"/>
            <ac:spMk id="18" creationId="{9B47378D-AD27-45D0-8C1C-5B1098DCC068}"/>
          </ac:spMkLst>
        </pc:spChg>
        <pc:spChg chg="add del">
          <ac:chgData name="Tyler Likens" userId="03107b0b-c3a7-4f51-bd37-8f0e119df6f4" providerId="ADAL" clId="{DEA9286F-2152-4484-B685-1D18D7A3930D}" dt="2025-09-18T20:09:13.965" v="1256" actId="26606"/>
          <ac:spMkLst>
            <pc:docMk/>
            <pc:sldMk cId="2706968258" sldId="265"/>
            <ac:spMk id="23" creationId="{3C3E5D51-F8E7-4DCA-AAE7-E43895B7DF65}"/>
          </ac:spMkLst>
        </pc:spChg>
        <pc:spChg chg="add del">
          <ac:chgData name="Tyler Likens" userId="03107b0b-c3a7-4f51-bd37-8f0e119df6f4" providerId="ADAL" clId="{DEA9286F-2152-4484-B685-1D18D7A3930D}" dt="2025-09-18T20:09:13.965" v="1256" actId="26606"/>
          <ac:spMkLst>
            <pc:docMk/>
            <pc:sldMk cId="2706968258" sldId="265"/>
            <ac:spMk id="25" creationId="{95C8260E-968F-44E8-A823-ABB431311926}"/>
          </ac:spMkLst>
        </pc:spChg>
        <pc:spChg chg="add del">
          <ac:chgData name="Tyler Likens" userId="03107b0b-c3a7-4f51-bd37-8f0e119df6f4" providerId="ADAL" clId="{DEA9286F-2152-4484-B685-1D18D7A3930D}" dt="2025-09-18T20:09:13.965" v="1256" actId="26606"/>
          <ac:spMkLst>
            <pc:docMk/>
            <pc:sldMk cId="2706968258" sldId="265"/>
            <ac:spMk id="27" creationId="{2C1BBA94-3F40-40AA-8BB9-E69E25E537C1}"/>
          </ac:spMkLst>
        </pc:spChg>
        <pc:spChg chg="add del">
          <ac:chgData name="Tyler Likens" userId="03107b0b-c3a7-4f51-bd37-8f0e119df6f4" providerId="ADAL" clId="{DEA9286F-2152-4484-B685-1D18D7A3930D}" dt="2025-09-18T20:09:13.965" v="1256" actId="26606"/>
          <ac:spMkLst>
            <pc:docMk/>
            <pc:sldMk cId="2706968258" sldId="265"/>
            <ac:spMk id="29" creationId="{FE43805F-24A6-46A4-B19B-54F28347355C}"/>
          </ac:spMkLst>
        </pc:spChg>
        <pc:spChg chg="add del">
          <ac:chgData name="Tyler Likens" userId="03107b0b-c3a7-4f51-bd37-8f0e119df6f4" providerId="ADAL" clId="{DEA9286F-2152-4484-B685-1D18D7A3930D}" dt="2025-09-18T20:09:13.961" v="1255" actId="26606"/>
          <ac:spMkLst>
            <pc:docMk/>
            <pc:sldMk cId="2706968258" sldId="265"/>
            <ac:spMk id="34" creationId="{61293230-B0F6-45B1-96D1-13D18E242995}"/>
          </ac:spMkLst>
        </pc:spChg>
        <pc:spChg chg="add del">
          <ac:chgData name="Tyler Likens" userId="03107b0b-c3a7-4f51-bd37-8f0e119df6f4" providerId="ADAL" clId="{DEA9286F-2152-4484-B685-1D18D7A3930D}" dt="2025-09-18T20:09:13.961" v="1255" actId="26606"/>
          <ac:spMkLst>
            <pc:docMk/>
            <pc:sldMk cId="2706968258" sldId="265"/>
            <ac:spMk id="36" creationId="{F1E8018D-D29A-4B9D-BF9C-9F4D7BA12343}"/>
          </ac:spMkLst>
        </pc:spChg>
        <pc:spChg chg="add del">
          <ac:chgData name="Tyler Likens" userId="03107b0b-c3a7-4f51-bd37-8f0e119df6f4" providerId="ADAL" clId="{DEA9286F-2152-4484-B685-1D18D7A3930D}" dt="2025-09-18T20:10:00.909" v="1258" actId="26606"/>
          <ac:spMkLst>
            <pc:docMk/>
            <pc:sldMk cId="2706968258" sldId="265"/>
            <ac:spMk id="38" creationId="{8F451A30-466B-4996-9BA5-CD6ABCC6D558}"/>
          </ac:spMkLst>
        </pc:spChg>
        <pc:spChg chg="add del">
          <ac:chgData name="Tyler Likens" userId="03107b0b-c3a7-4f51-bd37-8f0e119df6f4" providerId="ADAL" clId="{DEA9286F-2152-4484-B685-1D18D7A3930D}" dt="2025-09-18T20:10:00.909" v="1258" actId="26606"/>
          <ac:spMkLst>
            <pc:docMk/>
            <pc:sldMk cId="2706968258" sldId="265"/>
            <ac:spMk id="39" creationId="{9D25F302-27C5-414F-97F8-6EA0A6C028BA}"/>
          </ac:spMkLst>
        </pc:spChg>
        <pc:spChg chg="add del">
          <ac:chgData name="Tyler Likens" userId="03107b0b-c3a7-4f51-bd37-8f0e119df6f4" providerId="ADAL" clId="{DEA9286F-2152-4484-B685-1D18D7A3930D}" dt="2025-09-18T20:10:00.909" v="1258" actId="26606"/>
          <ac:spMkLst>
            <pc:docMk/>
            <pc:sldMk cId="2706968258" sldId="265"/>
            <ac:spMk id="40" creationId="{830A36F8-48C2-4842-A87B-8CE8DF4E7FD2}"/>
          </ac:spMkLst>
        </pc:spChg>
        <pc:spChg chg="add">
          <ac:chgData name="Tyler Likens" userId="03107b0b-c3a7-4f51-bd37-8f0e119df6f4" providerId="ADAL" clId="{DEA9286F-2152-4484-B685-1D18D7A3930D}" dt="2025-09-18T20:10:00.909" v="1258" actId="26606"/>
          <ac:spMkLst>
            <pc:docMk/>
            <pc:sldMk cId="2706968258" sldId="265"/>
            <ac:spMk id="45" creationId="{99E115D7-68EB-4590-9BD1-A56D94144025}"/>
          </ac:spMkLst>
        </pc:spChg>
        <pc:graphicFrameChg chg="add mod modGraphic">
          <ac:chgData name="Tyler Likens" userId="03107b0b-c3a7-4f51-bd37-8f0e119df6f4" providerId="ADAL" clId="{DEA9286F-2152-4484-B685-1D18D7A3930D}" dt="2025-09-19T02:18:34.458" v="1390" actId="207"/>
          <ac:graphicFrameMkLst>
            <pc:docMk/>
            <pc:sldMk cId="2706968258" sldId="265"/>
            <ac:graphicFrameMk id="47" creationId="{CA88E9B2-7EA9-FFDC-AABD-C05AC4C2D515}"/>
          </ac:graphicFrameMkLst>
        </pc:graphicFrameChg>
        <pc:picChg chg="add mod ord">
          <ac:chgData name="Tyler Likens" userId="03107b0b-c3a7-4f51-bd37-8f0e119df6f4" providerId="ADAL" clId="{DEA9286F-2152-4484-B685-1D18D7A3930D}" dt="2025-09-19T02:23:19.505" v="1428" actId="1076"/>
          <ac:picMkLst>
            <pc:docMk/>
            <pc:sldMk cId="2706968258" sldId="265"/>
            <ac:picMk id="5" creationId="{527F02C3-037B-A0CB-265F-79B07979C96D}"/>
          </ac:picMkLst>
        </pc:picChg>
        <pc:picChg chg="add mod ord">
          <ac:chgData name="Tyler Likens" userId="03107b0b-c3a7-4f51-bd37-8f0e119df6f4" providerId="ADAL" clId="{DEA9286F-2152-4484-B685-1D18D7A3930D}" dt="2025-09-19T02:23:21.405" v="1429" actId="1076"/>
          <ac:picMkLst>
            <pc:docMk/>
            <pc:sldMk cId="2706968258" sldId="265"/>
            <ac:picMk id="7" creationId="{5DC162E4-B8B9-45FC-B764-06B18FF60390}"/>
          </ac:picMkLst>
        </pc:picChg>
        <pc:picChg chg="add mod ord">
          <ac:chgData name="Tyler Likens" userId="03107b0b-c3a7-4f51-bd37-8f0e119df6f4" providerId="ADAL" clId="{DEA9286F-2152-4484-B685-1D18D7A3930D}" dt="2025-09-19T02:23:26.965" v="1433" actId="1076"/>
          <ac:picMkLst>
            <pc:docMk/>
            <pc:sldMk cId="2706968258" sldId="265"/>
            <ac:picMk id="9" creationId="{47E7EB40-0917-C116-2457-003FD5249AD7}"/>
          </ac:picMkLst>
        </pc:picChg>
        <pc:picChg chg="add mod ord">
          <ac:chgData name="Tyler Likens" userId="03107b0b-c3a7-4f51-bd37-8f0e119df6f4" providerId="ADAL" clId="{DEA9286F-2152-4484-B685-1D18D7A3930D}" dt="2025-09-19T02:23:25.736" v="1432" actId="1076"/>
          <ac:picMkLst>
            <pc:docMk/>
            <pc:sldMk cId="2706968258" sldId="265"/>
            <ac:picMk id="11" creationId="{F6701D0F-EBF1-334E-0774-FC97F71174DE}"/>
          </ac:picMkLst>
        </pc:picChg>
      </pc:sldChg>
      <pc:sldChg chg="addSp delSp modSp mod setBg">
        <pc:chgData name="Tyler Likens" userId="03107b0b-c3a7-4f51-bd37-8f0e119df6f4" providerId="ADAL" clId="{DEA9286F-2152-4484-B685-1D18D7A3930D}" dt="2025-09-19T02:20:50.328" v="1418" actId="1076"/>
        <pc:sldMkLst>
          <pc:docMk/>
          <pc:sldMk cId="2801733555" sldId="266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2801733555" sldId="266"/>
            <ac:spMk id="2" creationId="{84B5AE72-9552-3EED-25F6-DE9BD8B1E918}"/>
          </ac:spMkLst>
        </pc:spChg>
        <pc:spChg chg="del mod">
          <ac:chgData name="Tyler Likens" userId="03107b0b-c3a7-4f51-bd37-8f0e119df6f4" providerId="ADAL" clId="{DEA9286F-2152-4484-B685-1D18D7A3930D}" dt="2025-09-19T02:14:37.338" v="1339" actId="26606"/>
          <ac:spMkLst>
            <pc:docMk/>
            <pc:sldMk cId="2801733555" sldId="266"/>
            <ac:spMk id="3" creationId="{3B9175B2-2C30-A54C-8D21-72D4196182C3}"/>
          </ac:spMkLst>
        </pc:spChg>
        <pc:spChg chg="mod">
          <ac:chgData name="Tyler Likens" userId="03107b0b-c3a7-4f51-bd37-8f0e119df6f4" providerId="ADAL" clId="{DEA9286F-2152-4484-B685-1D18D7A3930D}" dt="2025-09-19T02:19:04.991" v="1396" actId="1076"/>
          <ac:spMkLst>
            <pc:docMk/>
            <pc:sldMk cId="2801733555" sldId="266"/>
            <ac:spMk id="12" creationId="{F1C1337F-AE7C-C8DC-D097-FA8281566794}"/>
          </ac:spMkLst>
        </pc:spChg>
        <pc:graphicFrameChg chg="add mod modGraphic">
          <ac:chgData name="Tyler Likens" userId="03107b0b-c3a7-4f51-bd37-8f0e119df6f4" providerId="ADAL" clId="{DEA9286F-2152-4484-B685-1D18D7A3930D}" dt="2025-09-19T02:18:54.461" v="1395" actId="208"/>
          <ac:graphicFrameMkLst>
            <pc:docMk/>
            <pc:sldMk cId="2801733555" sldId="266"/>
            <ac:graphicFrameMk id="14" creationId="{435F9EA7-607F-E404-E0AD-85D530F7376A}"/>
          </ac:graphicFrameMkLst>
        </pc:graphicFrameChg>
        <pc:picChg chg="mod">
          <ac:chgData name="Tyler Likens" userId="03107b0b-c3a7-4f51-bd37-8f0e119df6f4" providerId="ADAL" clId="{DEA9286F-2152-4484-B685-1D18D7A3930D}" dt="2025-09-19T02:19:18.333" v="1403" actId="1076"/>
          <ac:picMkLst>
            <pc:docMk/>
            <pc:sldMk cId="2801733555" sldId="266"/>
            <ac:picMk id="5" creationId="{3A2D6362-8A8C-3ADB-5AFB-BE5999AF4554}"/>
          </ac:picMkLst>
        </pc:picChg>
        <pc:picChg chg="add mod">
          <ac:chgData name="Tyler Likens" userId="03107b0b-c3a7-4f51-bd37-8f0e119df6f4" providerId="ADAL" clId="{DEA9286F-2152-4484-B685-1D18D7A3930D}" dt="2025-09-19T02:20:50.328" v="1418" actId="1076"/>
          <ac:picMkLst>
            <pc:docMk/>
            <pc:sldMk cId="2801733555" sldId="266"/>
            <ac:picMk id="6" creationId="{F6584ABB-85EE-3AFF-140D-A8395E1C3A57}"/>
          </ac:picMkLst>
        </pc:picChg>
        <pc:picChg chg="mod">
          <ac:chgData name="Tyler Likens" userId="03107b0b-c3a7-4f51-bd37-8f0e119df6f4" providerId="ADAL" clId="{DEA9286F-2152-4484-B685-1D18D7A3930D}" dt="2025-09-19T02:20:41.952" v="1413" actId="1076"/>
          <ac:picMkLst>
            <pc:docMk/>
            <pc:sldMk cId="2801733555" sldId="266"/>
            <ac:picMk id="7" creationId="{577217C1-10ED-1632-E336-C54B7CF1DAAF}"/>
          </ac:picMkLst>
        </pc:picChg>
        <pc:picChg chg="mod">
          <ac:chgData name="Tyler Likens" userId="03107b0b-c3a7-4f51-bd37-8f0e119df6f4" providerId="ADAL" clId="{DEA9286F-2152-4484-B685-1D18D7A3930D}" dt="2025-09-19T02:20:39.856" v="1412" actId="1076"/>
          <ac:picMkLst>
            <pc:docMk/>
            <pc:sldMk cId="2801733555" sldId="266"/>
            <ac:picMk id="9" creationId="{9BDC00BB-BE74-B23D-4815-17467A32CD5F}"/>
          </ac:picMkLst>
        </pc:picChg>
        <pc:picChg chg="mod">
          <ac:chgData name="Tyler Likens" userId="03107b0b-c3a7-4f51-bd37-8f0e119df6f4" providerId="ADAL" clId="{DEA9286F-2152-4484-B685-1D18D7A3930D}" dt="2025-09-19T02:20:46.798" v="1416" actId="1076"/>
          <ac:picMkLst>
            <pc:docMk/>
            <pc:sldMk cId="2801733555" sldId="266"/>
            <ac:picMk id="11" creationId="{587AADBF-2EB1-B6D1-C389-D27937D6B26A}"/>
          </ac:picMkLst>
        </pc:picChg>
      </pc:sldChg>
      <pc:sldChg chg="addSp delSp modSp mod setBg">
        <pc:chgData name="Tyler Likens" userId="03107b0b-c3a7-4f51-bd37-8f0e119df6f4" providerId="ADAL" clId="{DEA9286F-2152-4484-B685-1D18D7A3930D}" dt="2025-09-18T20:06:12.149" v="1160"/>
        <pc:sldMkLst>
          <pc:docMk/>
          <pc:sldMk cId="520182645" sldId="267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520182645" sldId="267"/>
            <ac:spMk id="2" creationId="{041C6D8E-64A3-CAE0-9D21-2AA42688CEE7}"/>
          </ac:spMkLst>
        </pc:spChg>
        <pc:spChg chg="add del mod">
          <ac:chgData name="Tyler Likens" userId="03107b0b-c3a7-4f51-bd37-8f0e119df6f4" providerId="ADAL" clId="{DEA9286F-2152-4484-B685-1D18D7A3930D}" dt="2025-09-18T19:57:50.430" v="1118" actId="26606"/>
          <ac:spMkLst>
            <pc:docMk/>
            <pc:sldMk cId="520182645" sldId="267"/>
            <ac:spMk id="3" creationId="{88011036-68B3-2E44-D6E8-8065CAF4C652}"/>
          </ac:spMkLst>
        </pc:spChg>
        <pc:graphicFrameChg chg="add del">
          <ac:chgData name="Tyler Likens" userId="03107b0b-c3a7-4f51-bd37-8f0e119df6f4" providerId="ADAL" clId="{DEA9286F-2152-4484-B685-1D18D7A3930D}" dt="2025-09-18T19:56:20.738" v="1110" actId="26606"/>
          <ac:graphicFrameMkLst>
            <pc:docMk/>
            <pc:sldMk cId="520182645" sldId="267"/>
            <ac:graphicFrameMk id="5" creationId="{0DE7FD4B-B577-5CCA-B84A-FAC68F31EC6D}"/>
          </ac:graphicFrameMkLst>
        </pc:graphicFrameChg>
        <pc:graphicFrameChg chg="add mod">
          <ac:chgData name="Tyler Likens" userId="03107b0b-c3a7-4f51-bd37-8f0e119df6f4" providerId="ADAL" clId="{DEA9286F-2152-4484-B685-1D18D7A3930D}" dt="2025-09-18T19:58:24.333" v="1120" actId="207"/>
          <ac:graphicFrameMkLst>
            <pc:docMk/>
            <pc:sldMk cId="520182645" sldId="267"/>
            <ac:graphicFrameMk id="6" creationId="{0D8A5E69-2C3B-A6A0-9CB3-D6E786465EAE}"/>
          </ac:graphicFrameMkLst>
        </pc:graphicFrameChg>
        <pc:graphicFrameChg chg="add del mod">
          <ac:chgData name="Tyler Likens" userId="03107b0b-c3a7-4f51-bd37-8f0e119df6f4" providerId="ADAL" clId="{DEA9286F-2152-4484-B685-1D18D7A3930D}" dt="2025-09-18T19:57:32.341" v="1114" actId="26606"/>
          <ac:graphicFrameMkLst>
            <pc:docMk/>
            <pc:sldMk cId="520182645" sldId="267"/>
            <ac:graphicFrameMk id="7" creationId="{FCCC38FE-8BB0-B534-00C0-52AD5CC8432B}"/>
          </ac:graphicFrameMkLst>
        </pc:graphicFrameChg>
      </pc:sldChg>
      <pc:sldChg chg="addSp delSp modSp mod setBg">
        <pc:chgData name="Tyler Likens" userId="03107b0b-c3a7-4f51-bd37-8f0e119df6f4" providerId="ADAL" clId="{DEA9286F-2152-4484-B685-1D18D7A3930D}" dt="2025-09-18T20:06:12.149" v="1160"/>
        <pc:sldMkLst>
          <pc:docMk/>
          <pc:sldMk cId="1294050970" sldId="268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1294050970" sldId="268"/>
            <ac:spMk id="2" creationId="{0907646C-E881-B57C-CA8E-668AA0663A46}"/>
          </ac:spMkLst>
        </pc:spChg>
        <pc:spChg chg="del">
          <ac:chgData name="Tyler Likens" userId="03107b0b-c3a7-4f51-bd37-8f0e119df6f4" providerId="ADAL" clId="{DEA9286F-2152-4484-B685-1D18D7A3930D}" dt="2025-09-18T02:13:07.648" v="861"/>
          <ac:spMkLst>
            <pc:docMk/>
            <pc:sldMk cId="1294050970" sldId="268"/>
            <ac:spMk id="3" creationId="{E487061A-F505-943A-BAC9-D8A88FE780BF}"/>
          </ac:spMkLst>
        </pc:spChg>
        <pc:picChg chg="add mod">
          <ac:chgData name="Tyler Likens" userId="03107b0b-c3a7-4f51-bd37-8f0e119df6f4" providerId="ADAL" clId="{DEA9286F-2152-4484-B685-1D18D7A3930D}" dt="2025-09-18T02:13:13.911" v="864" actId="962"/>
          <ac:picMkLst>
            <pc:docMk/>
            <pc:sldMk cId="1294050970" sldId="268"/>
            <ac:picMk id="5" creationId="{4E00F6F5-C838-49D5-3632-7B5130C6F6CD}"/>
          </ac:picMkLst>
        </pc:picChg>
      </pc:sldChg>
      <pc:sldChg chg="modSp setBg">
        <pc:chgData name="Tyler Likens" userId="03107b0b-c3a7-4f51-bd37-8f0e119df6f4" providerId="ADAL" clId="{DEA9286F-2152-4484-B685-1D18D7A3930D}" dt="2025-09-18T20:06:12.149" v="1160"/>
        <pc:sldMkLst>
          <pc:docMk/>
          <pc:sldMk cId="3694519664" sldId="269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694519664" sldId="269"/>
            <ac:spMk id="2" creationId="{508A3D83-28FC-6F40-4555-38AF72F8C1F0}"/>
          </ac:spMkLst>
        </pc:spChg>
      </pc:sldChg>
      <pc:sldChg chg="modSp add del mod">
        <pc:chgData name="Tyler Likens" userId="03107b0b-c3a7-4f51-bd37-8f0e119df6f4" providerId="ADAL" clId="{DEA9286F-2152-4484-B685-1D18D7A3930D}" dt="2025-09-18T00:52:26.021" v="309" actId="47"/>
        <pc:sldMkLst>
          <pc:docMk/>
          <pc:sldMk cId="806804722" sldId="270"/>
        </pc:sldMkLst>
        <pc:picChg chg="mod">
          <ac:chgData name="Tyler Likens" userId="03107b0b-c3a7-4f51-bd37-8f0e119df6f4" providerId="ADAL" clId="{DEA9286F-2152-4484-B685-1D18D7A3930D}" dt="2025-09-18T00:52:14.085" v="307" actId="1076"/>
          <ac:picMkLst>
            <pc:docMk/>
            <pc:sldMk cId="806804722" sldId="270"/>
            <ac:picMk id="5" creationId="{E7DCA5B7-74A6-973C-E621-AF4F0571AF67}"/>
          </ac:picMkLst>
        </pc:picChg>
      </pc:sldChg>
      <pc:sldChg chg="new del">
        <pc:chgData name="Tyler Likens" userId="03107b0b-c3a7-4f51-bd37-8f0e119df6f4" providerId="ADAL" clId="{DEA9286F-2152-4484-B685-1D18D7A3930D}" dt="2025-09-18T00:40:10.885" v="99" actId="47"/>
        <pc:sldMkLst>
          <pc:docMk/>
          <pc:sldMk cId="3057907300" sldId="270"/>
        </pc:sldMkLst>
      </pc:sldChg>
      <pc:sldChg chg="modSp add mod">
        <pc:chgData name="Tyler Likens" userId="03107b0b-c3a7-4f51-bd37-8f0e119df6f4" providerId="ADAL" clId="{DEA9286F-2152-4484-B685-1D18D7A3930D}" dt="2025-09-19T02:24:55.658" v="1439" actId="1582"/>
        <pc:sldMkLst>
          <pc:docMk/>
          <pc:sldMk cId="1232723536" sldId="271"/>
        </pc:sldMkLst>
        <pc:spChg chg="mod">
          <ac:chgData name="Tyler Likens" userId="03107b0b-c3a7-4f51-bd37-8f0e119df6f4" providerId="ADAL" clId="{DEA9286F-2152-4484-B685-1D18D7A3930D}" dt="2025-09-18T19:48:54.901" v="1086" actId="14100"/>
          <ac:spMkLst>
            <pc:docMk/>
            <pc:sldMk cId="1232723536" sldId="271"/>
            <ac:spMk id="7" creationId="{495DC0EB-3763-3AE3-AF7E-5F913CBB6E58}"/>
          </ac:spMkLst>
        </pc:spChg>
        <pc:spChg chg="mod">
          <ac:chgData name="Tyler Likens" userId="03107b0b-c3a7-4f51-bd37-8f0e119df6f4" providerId="ADAL" clId="{DEA9286F-2152-4484-B685-1D18D7A3930D}" dt="2025-09-18T19:48:29.848" v="1079" actId="1076"/>
          <ac:spMkLst>
            <pc:docMk/>
            <pc:sldMk cId="1232723536" sldId="271"/>
            <ac:spMk id="8" creationId="{8C6C22E7-7DEE-DC03-A5A9-E5F9A31B40F0}"/>
          </ac:spMkLst>
        </pc:spChg>
        <pc:spChg chg="mod">
          <ac:chgData name="Tyler Likens" userId="03107b0b-c3a7-4f51-bd37-8f0e119df6f4" providerId="ADAL" clId="{DEA9286F-2152-4484-B685-1D18D7A3930D}" dt="2025-09-18T19:49:02.645" v="1087" actId="1076"/>
          <ac:spMkLst>
            <pc:docMk/>
            <pc:sldMk cId="1232723536" sldId="271"/>
            <ac:spMk id="14" creationId="{27407A24-3AE4-298B-BB5E-E7FDECC10A9B}"/>
          </ac:spMkLst>
        </pc:spChg>
        <pc:spChg chg="mod">
          <ac:chgData name="Tyler Likens" userId="03107b0b-c3a7-4f51-bd37-8f0e119df6f4" providerId="ADAL" clId="{DEA9286F-2152-4484-B685-1D18D7A3930D}" dt="2025-09-18T19:49:12.659" v="1088" actId="1076"/>
          <ac:spMkLst>
            <pc:docMk/>
            <pc:sldMk cId="1232723536" sldId="271"/>
            <ac:spMk id="15" creationId="{7556E123-4C23-DD78-837F-3BB7CABF9FEA}"/>
          </ac:spMkLst>
        </pc:spChg>
        <pc:picChg chg="mod">
          <ac:chgData name="Tyler Likens" userId="03107b0b-c3a7-4f51-bd37-8f0e119df6f4" providerId="ADAL" clId="{DEA9286F-2152-4484-B685-1D18D7A3930D}" dt="2025-09-19T02:24:48.960" v="1438" actId="1582"/>
          <ac:picMkLst>
            <pc:docMk/>
            <pc:sldMk cId="1232723536" sldId="271"/>
            <ac:picMk id="3" creationId="{F1B493BB-E2F9-88D0-56DC-F34BAB6F4569}"/>
          </ac:picMkLst>
        </pc:picChg>
        <pc:picChg chg="mod">
          <ac:chgData name="Tyler Likens" userId="03107b0b-c3a7-4f51-bd37-8f0e119df6f4" providerId="ADAL" clId="{DEA9286F-2152-4484-B685-1D18D7A3930D}" dt="2025-09-19T02:24:55.658" v="1439" actId="1582"/>
          <ac:picMkLst>
            <pc:docMk/>
            <pc:sldMk cId="1232723536" sldId="271"/>
            <ac:picMk id="10" creationId="{48F8AE76-F428-9AFE-6881-ED9D8CBB5A31}"/>
          </ac:picMkLst>
        </pc:picChg>
        <pc:picChg chg="mod">
          <ac:chgData name="Tyler Likens" userId="03107b0b-c3a7-4f51-bd37-8f0e119df6f4" providerId="ADAL" clId="{DEA9286F-2152-4484-B685-1D18D7A3930D}" dt="2025-09-18T00:57:54.829" v="407" actId="1076"/>
          <ac:picMkLst>
            <pc:docMk/>
            <pc:sldMk cId="1232723536" sldId="271"/>
            <ac:picMk id="12" creationId="{A79E6458-CF51-EF81-30E5-850DFBD7365A}"/>
          </ac:picMkLst>
        </pc:picChg>
      </pc:sldChg>
      <pc:sldChg chg="addSp delSp modSp add mod">
        <pc:chgData name="Tyler Likens" userId="03107b0b-c3a7-4f51-bd37-8f0e119df6f4" providerId="ADAL" clId="{DEA9286F-2152-4484-B685-1D18D7A3930D}" dt="2025-09-19T02:25:55.330" v="1447" actId="1076"/>
        <pc:sldMkLst>
          <pc:docMk/>
          <pc:sldMk cId="1179214731" sldId="272"/>
        </pc:sldMkLst>
        <pc:spChg chg="add del mod">
          <ac:chgData name="Tyler Likens" userId="03107b0b-c3a7-4f51-bd37-8f0e119df6f4" providerId="ADAL" clId="{DEA9286F-2152-4484-B685-1D18D7A3930D}" dt="2025-09-18T00:55:45.772" v="392" actId="478"/>
          <ac:spMkLst>
            <pc:docMk/>
            <pc:sldMk cId="1179214731" sldId="272"/>
            <ac:spMk id="4" creationId="{D67913B7-D674-ABDB-764A-83A1B390EF03}"/>
          </ac:spMkLst>
        </pc:spChg>
        <pc:spChg chg="del">
          <ac:chgData name="Tyler Likens" userId="03107b0b-c3a7-4f51-bd37-8f0e119df6f4" providerId="ADAL" clId="{DEA9286F-2152-4484-B685-1D18D7A3930D}" dt="2025-09-18T00:55:42.272" v="391" actId="478"/>
          <ac:spMkLst>
            <pc:docMk/>
            <pc:sldMk cId="1179214731" sldId="272"/>
            <ac:spMk id="7" creationId="{05003516-B97F-829B-1168-05BDE301B281}"/>
          </ac:spMkLst>
        </pc:spChg>
        <pc:spChg chg="mod">
          <ac:chgData name="Tyler Likens" userId="03107b0b-c3a7-4f51-bd37-8f0e119df6f4" providerId="ADAL" clId="{DEA9286F-2152-4484-B685-1D18D7A3930D}" dt="2025-09-19T02:25:55.330" v="1447" actId="1076"/>
          <ac:spMkLst>
            <pc:docMk/>
            <pc:sldMk cId="1179214731" sldId="272"/>
            <ac:spMk id="8" creationId="{62608D76-BC4E-33B3-FF0B-0FB6E8634233}"/>
          </ac:spMkLst>
        </pc:spChg>
        <pc:spChg chg="mod">
          <ac:chgData name="Tyler Likens" userId="03107b0b-c3a7-4f51-bd37-8f0e119df6f4" providerId="ADAL" clId="{DEA9286F-2152-4484-B685-1D18D7A3930D}" dt="2025-09-18T19:35:41.223" v="1000" actId="20577"/>
          <ac:spMkLst>
            <pc:docMk/>
            <pc:sldMk cId="1179214731" sldId="272"/>
            <ac:spMk id="14" creationId="{5A641167-BE06-A410-B3AD-06811AEDBD1F}"/>
          </ac:spMkLst>
        </pc:spChg>
        <pc:spChg chg="del mod">
          <ac:chgData name="Tyler Likens" userId="03107b0b-c3a7-4f51-bd37-8f0e119df6f4" providerId="ADAL" clId="{DEA9286F-2152-4484-B685-1D18D7A3930D}" dt="2025-09-18T00:55:41.600" v="390" actId="478"/>
          <ac:spMkLst>
            <pc:docMk/>
            <pc:sldMk cId="1179214731" sldId="272"/>
            <ac:spMk id="15" creationId="{ECB45D12-3806-D6DF-D6DD-F56822191B64}"/>
          </ac:spMkLst>
        </pc:spChg>
        <pc:picChg chg="add mod">
          <ac:chgData name="Tyler Likens" userId="03107b0b-c3a7-4f51-bd37-8f0e119df6f4" providerId="ADAL" clId="{DEA9286F-2152-4484-B685-1D18D7A3930D}" dt="2025-09-19T02:25:10.514" v="1442" actId="1582"/>
          <ac:picMkLst>
            <pc:docMk/>
            <pc:sldMk cId="1179214731" sldId="272"/>
            <ac:picMk id="6" creationId="{1D8B464A-F69E-E771-0FA9-68DF8E9DB609}"/>
          </ac:picMkLst>
        </pc:picChg>
        <pc:picChg chg="del mod">
          <ac:chgData name="Tyler Likens" userId="03107b0b-c3a7-4f51-bd37-8f0e119df6f4" providerId="ADAL" clId="{DEA9286F-2152-4484-B685-1D18D7A3930D}" dt="2025-09-18T01:01:26.786" v="479" actId="478"/>
          <ac:picMkLst>
            <pc:docMk/>
            <pc:sldMk cId="1179214731" sldId="272"/>
            <ac:picMk id="16" creationId="{CBCC4A8C-1E25-A621-2D2E-C1DE673F1F6D}"/>
          </ac:picMkLst>
        </pc:picChg>
        <pc:picChg chg="del">
          <ac:chgData name="Tyler Likens" userId="03107b0b-c3a7-4f51-bd37-8f0e119df6f4" providerId="ADAL" clId="{DEA9286F-2152-4484-B685-1D18D7A3930D}" dt="2025-09-18T00:55:36.383" v="386" actId="478"/>
          <ac:picMkLst>
            <pc:docMk/>
            <pc:sldMk cId="1179214731" sldId="272"/>
            <ac:picMk id="18" creationId="{E5EEAB8E-C8D9-00AB-F923-77473D997ECB}"/>
          </ac:picMkLst>
        </pc:picChg>
      </pc:sldChg>
      <pc:sldChg chg="modSp">
        <pc:chgData name="Tyler Likens" userId="03107b0b-c3a7-4f51-bd37-8f0e119df6f4" providerId="ADAL" clId="{DEA9286F-2152-4484-B685-1D18D7A3930D}" dt="2025-09-18T20:06:12.149" v="1160"/>
        <pc:sldMkLst>
          <pc:docMk/>
          <pc:sldMk cId="395750561" sldId="273"/>
        </pc:sldMkLst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95750561" sldId="273"/>
            <ac:spMk id="2" creationId="{7610CA39-5FBE-BE21-6672-AF49E9F645B7}"/>
          </ac:spMkLst>
        </pc:spChg>
        <pc:spChg chg="mod">
          <ac:chgData name="Tyler Likens" userId="03107b0b-c3a7-4f51-bd37-8f0e119df6f4" providerId="ADAL" clId="{DEA9286F-2152-4484-B685-1D18D7A3930D}" dt="2025-09-18T20:06:12.149" v="1160"/>
          <ac:spMkLst>
            <pc:docMk/>
            <pc:sldMk cId="395750561" sldId="273"/>
            <ac:spMk id="3" creationId="{8D20DFCB-DF1F-0A91-F2B1-513539068015}"/>
          </ac:spMkLst>
        </pc:spChg>
      </pc:sldChg>
    </pc:docChg>
  </pc:docChgLst>
  <pc:docChgLst>
    <pc:chgData name="Cody Bergman" userId="S::bergcm03@pfw.edu::0a03fec2-dc56-4f99-b215-e797fac0fe2a" providerId="AD" clId="Web-{5585ABB8-DED0-71FA-DBC9-45836F8C34D2}"/>
    <pc:docChg chg="modSld">
      <pc:chgData name="Cody Bergman" userId="S::bergcm03@pfw.edu::0a03fec2-dc56-4f99-b215-e797fac0fe2a" providerId="AD" clId="Web-{5585ABB8-DED0-71FA-DBC9-45836F8C34D2}" dt="2025-09-19T01:06:23.307" v="59" actId="20577"/>
      <pc:docMkLst>
        <pc:docMk/>
      </pc:docMkLst>
      <pc:sldChg chg="modSp">
        <pc:chgData name="Cody Bergman" userId="S::bergcm03@pfw.edu::0a03fec2-dc56-4f99-b215-e797fac0fe2a" providerId="AD" clId="Web-{5585ABB8-DED0-71FA-DBC9-45836F8C34D2}" dt="2025-09-19T01:06:23.307" v="59" actId="20577"/>
        <pc:sldMkLst>
          <pc:docMk/>
          <pc:sldMk cId="3814388098" sldId="257"/>
        </pc:sldMkLst>
        <pc:spChg chg="mod">
          <ac:chgData name="Cody Bergman" userId="S::bergcm03@pfw.edu::0a03fec2-dc56-4f99-b215-e797fac0fe2a" providerId="AD" clId="Web-{5585ABB8-DED0-71FA-DBC9-45836F8C34D2}" dt="2025-09-19T01:06:23.307" v="59" actId="20577"/>
          <ac:spMkLst>
            <pc:docMk/>
            <pc:sldMk cId="3814388098" sldId="257"/>
            <ac:spMk id="15" creationId="{77B5BA54-9298-6A4E-0E93-F8833241D45F}"/>
          </ac:spMkLst>
        </pc:spChg>
      </pc:sldChg>
      <pc:sldChg chg="modSp">
        <pc:chgData name="Cody Bergman" userId="S::bergcm03@pfw.edu::0a03fec2-dc56-4f99-b215-e797fac0fe2a" providerId="AD" clId="Web-{5585ABB8-DED0-71FA-DBC9-45836F8C34D2}" dt="2025-09-18T23:40:10.202" v="41" actId="20577"/>
        <pc:sldMkLst>
          <pc:docMk/>
          <pc:sldMk cId="3063471162" sldId="262"/>
        </pc:sldMkLst>
        <pc:spChg chg="mod">
          <ac:chgData name="Cody Bergman" userId="S::bergcm03@pfw.edu::0a03fec2-dc56-4f99-b215-e797fac0fe2a" providerId="AD" clId="Web-{5585ABB8-DED0-71FA-DBC9-45836F8C34D2}" dt="2025-09-18T23:40:10.202" v="41" actId="20577"/>
          <ac:spMkLst>
            <pc:docMk/>
            <pc:sldMk cId="3063471162" sldId="262"/>
            <ac:spMk id="3" creationId="{F838FFB0-495F-30A5-8FBB-5BFED3407451}"/>
          </ac:spMkLst>
        </pc:spChg>
      </pc:sldChg>
      <pc:sldChg chg="modSp">
        <pc:chgData name="Cody Bergman" userId="S::bergcm03@pfw.edu::0a03fec2-dc56-4f99-b215-e797fac0fe2a" providerId="AD" clId="Web-{5585ABB8-DED0-71FA-DBC9-45836F8C34D2}" dt="2025-09-18T23:33:16.608" v="37" actId="20577"/>
        <pc:sldMkLst>
          <pc:docMk/>
          <pc:sldMk cId="395750561" sldId="273"/>
        </pc:sldMkLst>
        <pc:spChg chg="mod">
          <ac:chgData name="Cody Bergman" userId="S::bergcm03@pfw.edu::0a03fec2-dc56-4f99-b215-e797fac0fe2a" providerId="AD" clId="Web-{5585ABB8-DED0-71FA-DBC9-45836F8C34D2}" dt="2025-09-18T23:33:16.608" v="37" actId="20577"/>
          <ac:spMkLst>
            <pc:docMk/>
            <pc:sldMk cId="395750561" sldId="273"/>
            <ac:spMk id="3" creationId="{8D20DFCB-DF1F-0A91-F2B1-513539068015}"/>
          </ac:spMkLst>
        </pc:spChg>
      </pc:sldChg>
    </pc:docChg>
  </pc:docChgLst>
  <pc:docChgLst>
    <pc:chgData name="Ethan Byers" userId="S::byerem01@pfw.edu::f0d683f8-e744-438d-9d90-70a42a96c112" providerId="AD" clId="Web-{081114CA-0D82-43D4-9E02-D53C68B4A798}"/>
    <pc:docChg chg="modSld">
      <pc:chgData name="Ethan Byers" userId="S::byerem01@pfw.edu::f0d683f8-e744-438d-9d90-70a42a96c112" providerId="AD" clId="Web-{081114CA-0D82-43D4-9E02-D53C68B4A798}" dt="2025-09-19T04:50:29.910" v="48" actId="20577"/>
      <pc:docMkLst>
        <pc:docMk/>
      </pc:docMkLst>
      <pc:sldChg chg="modSp">
        <pc:chgData name="Ethan Byers" userId="S::byerem01@pfw.edu::f0d683f8-e744-438d-9d90-70a42a96c112" providerId="AD" clId="Web-{081114CA-0D82-43D4-9E02-D53C68B4A798}" dt="2025-09-19T04:50:29.910" v="48" actId="20577"/>
        <pc:sldMkLst>
          <pc:docMk/>
          <pc:sldMk cId="1055960312" sldId="264"/>
        </pc:sldMkLst>
        <pc:graphicFrameChg chg="mod modGraphic">
          <ac:chgData name="Ethan Byers" userId="S::byerem01@pfw.edu::f0d683f8-e744-438d-9d90-70a42a96c112" providerId="AD" clId="Web-{081114CA-0D82-43D4-9E02-D53C68B4A798}" dt="2025-09-19T04:50:29.910" v="48" actId="20577"/>
          <ac:graphicFrameMkLst>
            <pc:docMk/>
            <pc:sldMk cId="1055960312" sldId="264"/>
            <ac:graphicFrameMk id="5" creationId="{782D55A9-2AAF-A514-9B3F-0A0499FA9907}"/>
          </ac:graphicFrameMkLst>
        </pc:graphicFrameChg>
      </pc:sldChg>
      <pc:sldChg chg="modSp">
        <pc:chgData name="Ethan Byers" userId="S::byerem01@pfw.edu::f0d683f8-e744-438d-9d90-70a42a96c112" providerId="AD" clId="Web-{081114CA-0D82-43D4-9E02-D53C68B4A798}" dt="2025-09-19T04:29:16.830" v="25" actId="20577"/>
        <pc:sldMkLst>
          <pc:docMk/>
          <pc:sldMk cId="520182645" sldId="267"/>
        </pc:sldMkLst>
        <pc:graphicFrameChg chg="mod modGraphic">
          <ac:chgData name="Ethan Byers" userId="S::byerem01@pfw.edu::f0d683f8-e744-438d-9d90-70a42a96c112" providerId="AD" clId="Web-{081114CA-0D82-43D4-9E02-D53C68B4A798}" dt="2025-09-19T04:29:16.830" v="25" actId="20577"/>
          <ac:graphicFrameMkLst>
            <pc:docMk/>
            <pc:sldMk cId="520182645" sldId="267"/>
            <ac:graphicFrameMk id="6" creationId="{0D8A5E69-2C3B-A6A0-9CB3-D6E786465EAE}"/>
          </ac:graphicFrameMkLst>
        </pc:graphicFrameChg>
      </pc:sldChg>
      <pc:sldChg chg="modSp">
        <pc:chgData name="Ethan Byers" userId="S::byerem01@pfw.edu::f0d683f8-e744-438d-9d90-70a42a96c112" providerId="AD" clId="Web-{081114CA-0D82-43D4-9E02-D53C68B4A798}" dt="2025-09-19T04:26:15.603" v="10" actId="20577"/>
        <pc:sldMkLst>
          <pc:docMk/>
          <pc:sldMk cId="1232723536" sldId="271"/>
        </pc:sldMkLst>
        <pc:spChg chg="mod">
          <ac:chgData name="Ethan Byers" userId="S::byerem01@pfw.edu::f0d683f8-e744-438d-9d90-70a42a96c112" providerId="AD" clId="Web-{081114CA-0D82-43D4-9E02-D53C68B4A798}" dt="2025-09-19T04:26:15.603" v="10" actId="20577"/>
          <ac:spMkLst>
            <pc:docMk/>
            <pc:sldMk cId="1232723536" sldId="271"/>
            <ac:spMk id="15" creationId="{7556E123-4C23-DD78-837F-3BB7CABF9FE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990665-2B04-4EE1-A41A-F666C9B7A2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FF00CC-C761-484D-8D13-EE5124BE53B7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</a:rPr>
            <a:t>Dr. Brandon McDaniel and his team conducted a 2-year study funded by the NIH</a:t>
          </a:r>
        </a:p>
      </dgm:t>
    </dgm:pt>
    <dgm:pt modelId="{7D9A81E2-0CC9-4004-9C74-4F049796B63F}" type="parTrans" cxnId="{3C4E49AF-0684-4CA7-8196-3DEE915D27A4}">
      <dgm:prSet/>
      <dgm:spPr/>
      <dgm:t>
        <a:bodyPr/>
        <a:lstStyle/>
        <a:p>
          <a:endParaRPr lang="en-US"/>
        </a:p>
      </dgm:t>
    </dgm:pt>
    <dgm:pt modelId="{D971CB4E-2A0A-41DD-8582-D47FA4C8723A}" type="sibTrans" cxnId="{3C4E49AF-0684-4CA7-8196-3DEE915D27A4}">
      <dgm:prSet/>
      <dgm:spPr/>
      <dgm:t>
        <a:bodyPr/>
        <a:lstStyle/>
        <a:p>
          <a:endParaRPr lang="en-US"/>
        </a:p>
      </dgm:t>
    </dgm:pt>
    <dgm:pt modelId="{B3F378D6-F1A9-4BB8-8208-4F26731F9AC4}">
      <dgm:prSet/>
      <dgm:spPr/>
      <dgm:t>
        <a:bodyPr/>
        <a:lstStyle/>
        <a:p>
          <a:r>
            <a:rPr lang="en-US">
              <a:latin typeface="Aptos Display" panose="020F0302020204030204"/>
            </a:rPr>
            <a:t>Heavy</a:t>
          </a:r>
          <a:r>
            <a:rPr lang="en-US"/>
            <a:t> smartphone usage and depressive symptoms connected in parents</a:t>
          </a:r>
        </a:p>
      </dgm:t>
    </dgm:pt>
    <dgm:pt modelId="{A6358842-1DB3-432B-A4F1-C53402CAC2AB}" type="parTrans" cxnId="{506AB8FF-B43F-47F9-9265-449417DDAE0B}">
      <dgm:prSet/>
      <dgm:spPr/>
      <dgm:t>
        <a:bodyPr/>
        <a:lstStyle/>
        <a:p>
          <a:endParaRPr lang="en-US"/>
        </a:p>
      </dgm:t>
    </dgm:pt>
    <dgm:pt modelId="{78BC0D6D-D81D-4004-8FE6-15D8C9C5DB09}" type="sibTrans" cxnId="{506AB8FF-B43F-47F9-9265-449417DDAE0B}">
      <dgm:prSet/>
      <dgm:spPr/>
      <dgm:t>
        <a:bodyPr/>
        <a:lstStyle/>
        <a:p>
          <a:endParaRPr lang="en-US"/>
        </a:p>
      </dgm:t>
    </dgm:pt>
    <dgm:pt modelId="{C8FBFBF1-69CC-4133-8618-485851898921}">
      <dgm:prSet/>
      <dgm:spPr/>
      <dgm:t>
        <a:bodyPr/>
        <a:lstStyle/>
        <a:p>
          <a:r>
            <a:rPr lang="en-US"/>
            <a:t>Haphazard smartphone use can reduce quality of parent-child interactions</a:t>
          </a:r>
        </a:p>
      </dgm:t>
    </dgm:pt>
    <dgm:pt modelId="{03A01CDC-36A0-478D-9BAA-ABF053C59B6C}" type="parTrans" cxnId="{5A3B289D-1481-408B-AA90-4E7BABE5D3BA}">
      <dgm:prSet/>
      <dgm:spPr/>
      <dgm:t>
        <a:bodyPr/>
        <a:lstStyle/>
        <a:p>
          <a:endParaRPr lang="en-US"/>
        </a:p>
      </dgm:t>
    </dgm:pt>
    <dgm:pt modelId="{D3E1D4E6-6360-402C-BE85-A92007D07A5D}" type="sibTrans" cxnId="{5A3B289D-1481-408B-AA90-4E7BABE5D3BA}">
      <dgm:prSet/>
      <dgm:spPr/>
      <dgm:t>
        <a:bodyPr/>
        <a:lstStyle/>
        <a:p>
          <a:endParaRPr lang="en-US"/>
        </a:p>
      </dgm:t>
    </dgm:pt>
    <dgm:pt modelId="{D15F59E4-6133-4256-9745-B405793C7296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In response, </a:t>
          </a:r>
          <a:r>
            <a:rPr lang="en-US">
              <a:solidFill>
                <a:schemeClr val="tx1"/>
              </a:solidFill>
              <a:latin typeface="Aptos Display" panose="020F0302020204030204"/>
            </a:rPr>
            <a:t>the team</a:t>
          </a:r>
          <a:r>
            <a:rPr lang="en-US">
              <a:solidFill>
                <a:schemeClr val="tx1"/>
              </a:solidFill>
            </a:rPr>
            <a:t> began a new project:</a:t>
          </a:r>
        </a:p>
      </dgm:t>
    </dgm:pt>
    <dgm:pt modelId="{A05B9B96-6E4C-4891-A9B1-66CBBB47A514}" type="parTrans" cxnId="{5579215E-5AEE-42DD-A493-00BBC610DFB7}">
      <dgm:prSet/>
      <dgm:spPr/>
      <dgm:t>
        <a:bodyPr/>
        <a:lstStyle/>
        <a:p>
          <a:endParaRPr lang="en-US"/>
        </a:p>
      </dgm:t>
    </dgm:pt>
    <dgm:pt modelId="{BF533DD5-B8E2-418C-9F66-F2539C1F04E4}" type="sibTrans" cxnId="{5579215E-5AEE-42DD-A493-00BBC610DFB7}">
      <dgm:prSet/>
      <dgm:spPr/>
      <dgm:t>
        <a:bodyPr/>
        <a:lstStyle/>
        <a:p>
          <a:endParaRPr lang="en-US"/>
        </a:p>
      </dgm:t>
    </dgm:pt>
    <dgm:pt modelId="{42368602-56B6-48AF-9027-628473887023}">
      <dgm:prSet/>
      <dgm:spPr/>
      <dgm:t>
        <a:bodyPr/>
        <a:lstStyle/>
        <a:p>
          <a:r>
            <a:rPr lang="en-US"/>
            <a:t>Create a web-based learning portal to help parents cultivate healthy digital habits</a:t>
          </a:r>
        </a:p>
      </dgm:t>
    </dgm:pt>
    <dgm:pt modelId="{4107D79F-A626-4E96-9E48-E2DF0DBAFE7D}" type="parTrans" cxnId="{54AD7FB4-B2AF-44BC-9B17-93C604BB20E2}">
      <dgm:prSet/>
      <dgm:spPr/>
      <dgm:t>
        <a:bodyPr/>
        <a:lstStyle/>
        <a:p>
          <a:endParaRPr lang="en-US"/>
        </a:p>
      </dgm:t>
    </dgm:pt>
    <dgm:pt modelId="{F68B6470-7E38-48D9-B4B8-23B2596D4EBB}" type="sibTrans" cxnId="{54AD7FB4-B2AF-44BC-9B17-93C604BB20E2}">
      <dgm:prSet/>
      <dgm:spPr/>
      <dgm:t>
        <a:bodyPr/>
        <a:lstStyle/>
        <a:p>
          <a:endParaRPr lang="en-US"/>
        </a:p>
      </dgm:t>
    </dgm:pt>
    <dgm:pt modelId="{384B49A4-4BD7-4A49-B9B0-6A217B022BDB}">
      <dgm:prSet/>
      <dgm:spPr/>
      <dgm:t>
        <a:bodyPr/>
        <a:lstStyle/>
        <a:p>
          <a:pPr rtl="0"/>
          <a:r>
            <a:rPr lang="en-US"/>
            <a:t>Allow Parkview researchers to </a:t>
          </a:r>
          <a:r>
            <a:rPr lang="en-US">
              <a:latin typeface="Aptos Display" panose="020F0302020204030204"/>
            </a:rPr>
            <a:t>survey parents and </a:t>
          </a:r>
          <a:r>
            <a:rPr lang="en-US"/>
            <a:t>analyze data</a:t>
          </a:r>
        </a:p>
      </dgm:t>
    </dgm:pt>
    <dgm:pt modelId="{A8358169-172B-47A9-A79C-B0BB364269AE}" type="parTrans" cxnId="{DA658993-507C-47A0-A7ED-B9BC06C1CF75}">
      <dgm:prSet/>
      <dgm:spPr/>
      <dgm:t>
        <a:bodyPr/>
        <a:lstStyle/>
        <a:p>
          <a:endParaRPr lang="en-US"/>
        </a:p>
      </dgm:t>
    </dgm:pt>
    <dgm:pt modelId="{ED0D9807-205B-455B-B5D1-C73C106FF601}" type="sibTrans" cxnId="{DA658993-507C-47A0-A7ED-B9BC06C1CF75}">
      <dgm:prSet/>
      <dgm:spPr/>
      <dgm:t>
        <a:bodyPr/>
        <a:lstStyle/>
        <a:p>
          <a:endParaRPr lang="en-US"/>
        </a:p>
      </dgm:t>
    </dgm:pt>
    <dgm:pt modelId="{A3599A5B-DEB2-4546-A4D6-9716FBB09C66}">
      <dgm:prSet phldr="0"/>
      <dgm:spPr/>
      <dgm:t>
        <a:bodyPr/>
        <a:lstStyle/>
        <a:p>
          <a:endParaRPr lang="en-US">
            <a:solidFill>
              <a:srgbClr val="000000"/>
            </a:solidFill>
            <a:latin typeface="Aptos Display" panose="020F0302020204030204"/>
          </a:endParaRPr>
        </a:p>
      </dgm:t>
    </dgm:pt>
    <dgm:pt modelId="{99969619-3AB8-4695-BC87-23C182B88FE0}" type="parTrans" cxnId="{1EAA1992-9DD3-4D07-8025-67364BA8913A}">
      <dgm:prSet/>
      <dgm:spPr/>
    </dgm:pt>
    <dgm:pt modelId="{D6541920-FFB3-47F6-BEEC-08A6D60D5F62}" type="sibTrans" cxnId="{1EAA1992-9DD3-4D07-8025-67364BA8913A}">
      <dgm:prSet/>
      <dgm:spPr/>
    </dgm:pt>
    <dgm:pt modelId="{98F8688A-E233-4EF0-83B5-043CEE144C99}" type="pres">
      <dgm:prSet presAssocID="{0D990665-2B04-4EE1-A41A-F666C9B7A22F}" presName="linear" presStyleCnt="0">
        <dgm:presLayoutVars>
          <dgm:animLvl val="lvl"/>
          <dgm:resizeHandles val="exact"/>
        </dgm:presLayoutVars>
      </dgm:prSet>
      <dgm:spPr/>
    </dgm:pt>
    <dgm:pt modelId="{963033F2-2D0D-4E4E-99E4-C135FB06F732}" type="pres">
      <dgm:prSet presAssocID="{B2FF00CC-C761-484D-8D13-EE5124BE53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5CD5CA2-5A75-495A-95FE-276B91D2390A}" type="pres">
      <dgm:prSet presAssocID="{B2FF00CC-C761-484D-8D13-EE5124BE53B7}" presName="childText" presStyleLbl="revTx" presStyleIdx="0" presStyleCnt="2">
        <dgm:presLayoutVars>
          <dgm:bulletEnabled val="1"/>
        </dgm:presLayoutVars>
      </dgm:prSet>
      <dgm:spPr/>
    </dgm:pt>
    <dgm:pt modelId="{1392A681-4D22-412D-A0C1-058F8E1A10EF}" type="pres">
      <dgm:prSet presAssocID="{D15F59E4-6133-4256-9745-B405793C729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9254C8-0D68-414A-A150-3B5CD384763B}" type="pres">
      <dgm:prSet presAssocID="{D15F59E4-6133-4256-9745-B405793C729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80E6A0C-AE1D-4D36-BED4-AA7F423C0D07}" type="presOf" srcId="{C8FBFBF1-69CC-4133-8618-485851898921}" destId="{D5CD5CA2-5A75-495A-95FE-276B91D2390A}" srcOrd="0" destOrd="1" presId="urn:microsoft.com/office/officeart/2005/8/layout/vList2"/>
    <dgm:cxn modelId="{EE2A2722-F952-4700-993D-30A28B91350A}" type="presOf" srcId="{384B49A4-4BD7-4A49-B9B0-6A217B022BDB}" destId="{6F9254C8-0D68-414A-A150-3B5CD384763B}" srcOrd="0" destOrd="1" presId="urn:microsoft.com/office/officeart/2005/8/layout/vList2"/>
    <dgm:cxn modelId="{F78DC52C-4E7A-4DDF-BE49-22F0141F537D}" type="presOf" srcId="{42368602-56B6-48AF-9027-628473887023}" destId="{6F9254C8-0D68-414A-A150-3B5CD384763B}" srcOrd="0" destOrd="0" presId="urn:microsoft.com/office/officeart/2005/8/layout/vList2"/>
    <dgm:cxn modelId="{4FC28D2E-21CC-42C5-B400-4472D74A1A22}" type="presOf" srcId="{B3F378D6-F1A9-4BB8-8208-4F26731F9AC4}" destId="{D5CD5CA2-5A75-495A-95FE-276B91D2390A}" srcOrd="0" destOrd="0" presId="urn:microsoft.com/office/officeart/2005/8/layout/vList2"/>
    <dgm:cxn modelId="{4465D544-4EEE-4EE1-9931-E7EBB890DAF0}" type="presOf" srcId="{A3599A5B-DEB2-4546-A4D6-9716FBB09C66}" destId="{D5CD5CA2-5A75-495A-95FE-276B91D2390A}" srcOrd="0" destOrd="2" presId="urn:microsoft.com/office/officeart/2005/8/layout/vList2"/>
    <dgm:cxn modelId="{AD4F5F4D-306D-4147-8DE1-9360A060C0D8}" type="presOf" srcId="{D15F59E4-6133-4256-9745-B405793C7296}" destId="{1392A681-4D22-412D-A0C1-058F8E1A10EF}" srcOrd="0" destOrd="0" presId="urn:microsoft.com/office/officeart/2005/8/layout/vList2"/>
    <dgm:cxn modelId="{5579215E-5AEE-42DD-A493-00BBC610DFB7}" srcId="{0D990665-2B04-4EE1-A41A-F666C9B7A22F}" destId="{D15F59E4-6133-4256-9745-B405793C7296}" srcOrd="1" destOrd="0" parTransId="{A05B9B96-6E4C-4891-A9B1-66CBBB47A514}" sibTransId="{BF533DD5-B8E2-418C-9F66-F2539C1F04E4}"/>
    <dgm:cxn modelId="{1EAA1992-9DD3-4D07-8025-67364BA8913A}" srcId="{B2FF00CC-C761-484D-8D13-EE5124BE53B7}" destId="{A3599A5B-DEB2-4546-A4D6-9716FBB09C66}" srcOrd="2" destOrd="0" parTransId="{99969619-3AB8-4695-BC87-23C182B88FE0}" sibTransId="{D6541920-FFB3-47F6-BEEC-08A6D60D5F62}"/>
    <dgm:cxn modelId="{DA658993-507C-47A0-A7ED-B9BC06C1CF75}" srcId="{D15F59E4-6133-4256-9745-B405793C7296}" destId="{384B49A4-4BD7-4A49-B9B0-6A217B022BDB}" srcOrd="1" destOrd="0" parTransId="{A8358169-172B-47A9-A79C-B0BB364269AE}" sibTransId="{ED0D9807-205B-455B-B5D1-C73C106FF601}"/>
    <dgm:cxn modelId="{DF97F09B-10B9-4A9E-B25A-6F0DC1FB68D4}" type="presOf" srcId="{B2FF00CC-C761-484D-8D13-EE5124BE53B7}" destId="{963033F2-2D0D-4E4E-99E4-C135FB06F732}" srcOrd="0" destOrd="0" presId="urn:microsoft.com/office/officeart/2005/8/layout/vList2"/>
    <dgm:cxn modelId="{5A3B289D-1481-408B-AA90-4E7BABE5D3BA}" srcId="{B2FF00CC-C761-484D-8D13-EE5124BE53B7}" destId="{C8FBFBF1-69CC-4133-8618-485851898921}" srcOrd="1" destOrd="0" parTransId="{03A01CDC-36A0-478D-9BAA-ABF053C59B6C}" sibTransId="{D3E1D4E6-6360-402C-BE85-A92007D07A5D}"/>
    <dgm:cxn modelId="{BA5D779F-FAC9-47E5-AFA4-C4BB00787917}" type="presOf" srcId="{0D990665-2B04-4EE1-A41A-F666C9B7A22F}" destId="{98F8688A-E233-4EF0-83B5-043CEE144C99}" srcOrd="0" destOrd="0" presId="urn:microsoft.com/office/officeart/2005/8/layout/vList2"/>
    <dgm:cxn modelId="{3C4E49AF-0684-4CA7-8196-3DEE915D27A4}" srcId="{0D990665-2B04-4EE1-A41A-F666C9B7A22F}" destId="{B2FF00CC-C761-484D-8D13-EE5124BE53B7}" srcOrd="0" destOrd="0" parTransId="{7D9A81E2-0CC9-4004-9C74-4F049796B63F}" sibTransId="{D971CB4E-2A0A-41DD-8582-D47FA4C8723A}"/>
    <dgm:cxn modelId="{54AD7FB4-B2AF-44BC-9B17-93C604BB20E2}" srcId="{D15F59E4-6133-4256-9745-B405793C7296}" destId="{42368602-56B6-48AF-9027-628473887023}" srcOrd="0" destOrd="0" parTransId="{4107D79F-A626-4E96-9E48-E2DF0DBAFE7D}" sibTransId="{F68B6470-7E38-48D9-B4B8-23B2596D4EBB}"/>
    <dgm:cxn modelId="{506AB8FF-B43F-47F9-9265-449417DDAE0B}" srcId="{B2FF00CC-C761-484D-8D13-EE5124BE53B7}" destId="{B3F378D6-F1A9-4BB8-8208-4F26731F9AC4}" srcOrd="0" destOrd="0" parTransId="{A6358842-1DB3-432B-A4F1-C53402CAC2AB}" sibTransId="{78BC0D6D-D81D-4004-8FE6-15D8C9C5DB09}"/>
    <dgm:cxn modelId="{F8B35D8A-8DA8-4BC3-8448-26D3D64BD8A8}" type="presParOf" srcId="{98F8688A-E233-4EF0-83B5-043CEE144C99}" destId="{963033F2-2D0D-4E4E-99E4-C135FB06F732}" srcOrd="0" destOrd="0" presId="urn:microsoft.com/office/officeart/2005/8/layout/vList2"/>
    <dgm:cxn modelId="{770F33D7-76EE-4F49-9C3A-69C50AEF65AB}" type="presParOf" srcId="{98F8688A-E233-4EF0-83B5-043CEE144C99}" destId="{D5CD5CA2-5A75-495A-95FE-276B91D2390A}" srcOrd="1" destOrd="0" presId="urn:microsoft.com/office/officeart/2005/8/layout/vList2"/>
    <dgm:cxn modelId="{A4681AE0-817F-43A4-A4F6-3C6E95185B76}" type="presParOf" srcId="{98F8688A-E233-4EF0-83B5-043CEE144C99}" destId="{1392A681-4D22-412D-A0C1-058F8E1A10EF}" srcOrd="2" destOrd="0" presId="urn:microsoft.com/office/officeart/2005/8/layout/vList2"/>
    <dgm:cxn modelId="{AEB30148-0771-4100-A8F3-A2D142B1541F}" type="presParOf" srcId="{98F8688A-E233-4EF0-83B5-043CEE144C99}" destId="{6F9254C8-0D68-414A-A150-3B5CD384763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06421F-978F-4267-BEB5-25E7897B296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F65140-00C5-4A65-94C7-B24B923D51B6}">
      <dgm:prSet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Numerous Positive Community Benefits</a:t>
          </a:r>
          <a:endParaRPr lang="en-US"/>
        </a:p>
      </dgm:t>
    </dgm:pt>
    <dgm:pt modelId="{FA8014D0-6ABB-4BC1-82CE-33E2217CB6D3}" type="parTrans" cxnId="{BAEA32D2-AE75-4079-8987-16CC09A4F96A}">
      <dgm:prSet/>
      <dgm:spPr/>
      <dgm:t>
        <a:bodyPr/>
        <a:lstStyle/>
        <a:p>
          <a:endParaRPr lang="en-US"/>
        </a:p>
      </dgm:t>
    </dgm:pt>
    <dgm:pt modelId="{2B094775-9928-4AA4-81CF-4D9C9E12A298}" type="sibTrans" cxnId="{BAEA32D2-AE75-4079-8987-16CC09A4F96A}">
      <dgm:prSet/>
      <dgm:spPr/>
      <dgm:t>
        <a:bodyPr/>
        <a:lstStyle/>
        <a:p>
          <a:endParaRPr lang="en-US"/>
        </a:p>
      </dgm:t>
    </dgm:pt>
    <dgm:pt modelId="{D32FD0D5-B66A-4EC0-8782-83C10CF354F6}">
      <dgm:prSet/>
      <dgm:spPr/>
      <dgm:t>
        <a:bodyPr/>
        <a:lstStyle/>
        <a:p>
          <a:r>
            <a:rPr lang="en-US"/>
            <a:t>Promote more thoughtful smartphone usage in adults</a:t>
          </a:r>
        </a:p>
      </dgm:t>
    </dgm:pt>
    <dgm:pt modelId="{2131F5D0-56DA-4E8B-8F1C-E3683B6A9848}" type="parTrans" cxnId="{B4A0CF60-4381-491E-BF79-92A352AA4FCC}">
      <dgm:prSet/>
      <dgm:spPr/>
      <dgm:t>
        <a:bodyPr/>
        <a:lstStyle/>
        <a:p>
          <a:endParaRPr lang="en-US"/>
        </a:p>
      </dgm:t>
    </dgm:pt>
    <dgm:pt modelId="{5E1CA8B7-D913-4229-BF70-A417086B4360}" type="sibTrans" cxnId="{B4A0CF60-4381-491E-BF79-92A352AA4FCC}">
      <dgm:prSet/>
      <dgm:spPr/>
      <dgm:t>
        <a:bodyPr/>
        <a:lstStyle/>
        <a:p>
          <a:endParaRPr lang="en-US"/>
        </a:p>
      </dgm:t>
    </dgm:pt>
    <dgm:pt modelId="{86E7BEDC-158A-4BE1-9C39-7BB73CAA9BE6}">
      <dgm:prSet/>
      <dgm:spPr/>
      <dgm:t>
        <a:bodyPr/>
        <a:lstStyle/>
        <a:p>
          <a:r>
            <a:rPr lang="en-US"/>
            <a:t>Improve parents' mental and emotional bandwidth</a:t>
          </a:r>
        </a:p>
      </dgm:t>
    </dgm:pt>
    <dgm:pt modelId="{CB27B822-2189-422D-A701-79271C6BA128}" type="parTrans" cxnId="{9E896255-E45C-4C04-AE9B-6E02F791EDF9}">
      <dgm:prSet/>
      <dgm:spPr/>
      <dgm:t>
        <a:bodyPr/>
        <a:lstStyle/>
        <a:p>
          <a:endParaRPr lang="en-US"/>
        </a:p>
      </dgm:t>
    </dgm:pt>
    <dgm:pt modelId="{3E41EC37-A2F6-4545-AA12-6AE74E0ED8E1}" type="sibTrans" cxnId="{9E896255-E45C-4C04-AE9B-6E02F791EDF9}">
      <dgm:prSet/>
      <dgm:spPr/>
      <dgm:t>
        <a:bodyPr/>
        <a:lstStyle/>
        <a:p>
          <a:endParaRPr lang="en-US"/>
        </a:p>
      </dgm:t>
    </dgm:pt>
    <dgm:pt modelId="{996FF52B-316C-4132-A70E-A007FA712CE6}">
      <dgm:prSet/>
      <dgm:spPr/>
      <dgm:t>
        <a:bodyPr/>
        <a:lstStyle/>
        <a:p>
          <a:r>
            <a:rPr lang="en-US"/>
            <a:t>Facilitate more positive parent-child interactions</a:t>
          </a:r>
        </a:p>
      </dgm:t>
    </dgm:pt>
    <dgm:pt modelId="{E7DABE8A-8FBD-42BA-944A-2E266AD7A053}" type="parTrans" cxnId="{355139C8-C49C-402F-8183-D88FD3717004}">
      <dgm:prSet/>
      <dgm:spPr/>
      <dgm:t>
        <a:bodyPr/>
        <a:lstStyle/>
        <a:p>
          <a:endParaRPr lang="en-US"/>
        </a:p>
      </dgm:t>
    </dgm:pt>
    <dgm:pt modelId="{32AD6F33-8E61-47AC-A929-D6B1CBAA0234}" type="sibTrans" cxnId="{355139C8-C49C-402F-8183-D88FD3717004}">
      <dgm:prSet/>
      <dgm:spPr/>
      <dgm:t>
        <a:bodyPr/>
        <a:lstStyle/>
        <a:p>
          <a:endParaRPr lang="en-US"/>
        </a:p>
      </dgm:t>
    </dgm:pt>
    <dgm:pt modelId="{4E74FAF4-B7EF-49E0-BF21-466812DFDC02}">
      <dgm:prSet/>
      <dgm:spPr/>
      <dgm:t>
        <a:bodyPr/>
        <a:lstStyle/>
        <a:p>
          <a:r>
            <a:rPr lang="en-US"/>
            <a:t>Improve household dynamics across Fort Wayne</a:t>
          </a:r>
        </a:p>
      </dgm:t>
    </dgm:pt>
    <dgm:pt modelId="{D8C1CDC4-A697-4B25-A283-6E37585EE5FB}" type="parTrans" cxnId="{DCF61183-A67A-464E-8C05-8F5CBF32D241}">
      <dgm:prSet/>
      <dgm:spPr/>
      <dgm:t>
        <a:bodyPr/>
        <a:lstStyle/>
        <a:p>
          <a:endParaRPr lang="en-US"/>
        </a:p>
      </dgm:t>
    </dgm:pt>
    <dgm:pt modelId="{E626EFD0-9615-4485-BA1C-295567B956F3}" type="sibTrans" cxnId="{DCF61183-A67A-464E-8C05-8F5CBF32D241}">
      <dgm:prSet/>
      <dgm:spPr/>
      <dgm:t>
        <a:bodyPr/>
        <a:lstStyle/>
        <a:p>
          <a:endParaRPr lang="en-US"/>
        </a:p>
      </dgm:t>
    </dgm:pt>
    <dgm:pt modelId="{301427A9-E9BD-429C-BFFD-FAB93BF1AB55}">
      <dgm:prSet/>
      <dgm:spPr/>
      <dgm:t>
        <a:bodyPr/>
        <a:lstStyle/>
        <a:p>
          <a:r>
            <a:rPr lang="en-US"/>
            <a:t>Project data can contribute to a better understanding of smartphone use, parenting, and mental and emotional wellbeing</a:t>
          </a:r>
        </a:p>
      </dgm:t>
    </dgm:pt>
    <dgm:pt modelId="{CFB4903C-93E4-476F-8987-3B34E4A1BC7E}" type="parTrans" cxnId="{3CF567F4-F438-4752-B97D-4620A83CC4EE}">
      <dgm:prSet/>
      <dgm:spPr/>
      <dgm:t>
        <a:bodyPr/>
        <a:lstStyle/>
        <a:p>
          <a:endParaRPr lang="en-US"/>
        </a:p>
      </dgm:t>
    </dgm:pt>
    <dgm:pt modelId="{5116B3F2-C9FD-436B-BD48-4ACE8121F826}" type="sibTrans" cxnId="{3CF567F4-F438-4752-B97D-4620A83CC4EE}">
      <dgm:prSet/>
      <dgm:spPr/>
      <dgm:t>
        <a:bodyPr/>
        <a:lstStyle/>
        <a:p>
          <a:endParaRPr lang="en-US"/>
        </a:p>
      </dgm:t>
    </dgm:pt>
    <dgm:pt modelId="{FF1218FF-CF1C-430B-8622-4DC4B59EBD5B}" type="pres">
      <dgm:prSet presAssocID="{A406421F-978F-4267-BEB5-25E7897B2965}" presName="vert0" presStyleCnt="0">
        <dgm:presLayoutVars>
          <dgm:dir/>
          <dgm:animOne val="branch"/>
          <dgm:animLvl val="lvl"/>
        </dgm:presLayoutVars>
      </dgm:prSet>
      <dgm:spPr/>
    </dgm:pt>
    <dgm:pt modelId="{8E7FD85F-1663-465E-9855-0F0F9577FC46}" type="pres">
      <dgm:prSet presAssocID="{92F65140-00C5-4A65-94C7-B24B923D51B6}" presName="thickLine" presStyleLbl="alignNode1" presStyleIdx="0" presStyleCnt="1"/>
      <dgm:spPr>
        <a:ln>
          <a:solidFill>
            <a:srgbClr val="00843F"/>
          </a:solidFill>
        </a:ln>
      </dgm:spPr>
    </dgm:pt>
    <dgm:pt modelId="{4864F360-2DBB-42C2-A260-5ADF62898CF7}" type="pres">
      <dgm:prSet presAssocID="{92F65140-00C5-4A65-94C7-B24B923D51B6}" presName="horz1" presStyleCnt="0"/>
      <dgm:spPr/>
    </dgm:pt>
    <dgm:pt modelId="{0231AB77-116F-4739-93F5-D26CC82E007C}" type="pres">
      <dgm:prSet presAssocID="{92F65140-00C5-4A65-94C7-B24B923D51B6}" presName="tx1" presStyleLbl="revTx" presStyleIdx="0" presStyleCnt="6"/>
      <dgm:spPr/>
    </dgm:pt>
    <dgm:pt modelId="{EE71FD82-F2D4-4AE0-8E6E-86811E855D46}" type="pres">
      <dgm:prSet presAssocID="{92F65140-00C5-4A65-94C7-B24B923D51B6}" presName="vert1" presStyleCnt="0"/>
      <dgm:spPr/>
    </dgm:pt>
    <dgm:pt modelId="{2D516CB8-8822-49F2-926F-8DE7F3032356}" type="pres">
      <dgm:prSet presAssocID="{D32FD0D5-B66A-4EC0-8782-83C10CF354F6}" presName="vertSpace2a" presStyleCnt="0"/>
      <dgm:spPr/>
    </dgm:pt>
    <dgm:pt modelId="{5641A471-BEC7-4480-AC82-AC6E9399893F}" type="pres">
      <dgm:prSet presAssocID="{D32FD0D5-B66A-4EC0-8782-83C10CF354F6}" presName="horz2" presStyleCnt="0"/>
      <dgm:spPr/>
    </dgm:pt>
    <dgm:pt modelId="{27632ECC-272F-4474-AA20-AC2F1597266A}" type="pres">
      <dgm:prSet presAssocID="{D32FD0D5-B66A-4EC0-8782-83C10CF354F6}" presName="horzSpace2" presStyleCnt="0"/>
      <dgm:spPr/>
    </dgm:pt>
    <dgm:pt modelId="{41F626D0-8077-467F-8238-0F737751DCB3}" type="pres">
      <dgm:prSet presAssocID="{D32FD0D5-B66A-4EC0-8782-83C10CF354F6}" presName="tx2" presStyleLbl="revTx" presStyleIdx="1" presStyleCnt="6"/>
      <dgm:spPr/>
    </dgm:pt>
    <dgm:pt modelId="{F6A21425-A09C-45A9-8ACE-E38E3895651C}" type="pres">
      <dgm:prSet presAssocID="{D32FD0D5-B66A-4EC0-8782-83C10CF354F6}" presName="vert2" presStyleCnt="0"/>
      <dgm:spPr/>
    </dgm:pt>
    <dgm:pt modelId="{8E081AF2-686E-4607-AF04-FCF71D6E44FA}" type="pres">
      <dgm:prSet presAssocID="{D32FD0D5-B66A-4EC0-8782-83C10CF354F6}" presName="thinLine2b" presStyleLbl="callout" presStyleIdx="0" presStyleCnt="5"/>
      <dgm:spPr/>
    </dgm:pt>
    <dgm:pt modelId="{6D882F68-B6CF-414F-8002-3949F0879D2F}" type="pres">
      <dgm:prSet presAssocID="{D32FD0D5-B66A-4EC0-8782-83C10CF354F6}" presName="vertSpace2b" presStyleCnt="0"/>
      <dgm:spPr/>
    </dgm:pt>
    <dgm:pt modelId="{DE62DAD8-DFDE-4AEB-8308-25F2B23D64E1}" type="pres">
      <dgm:prSet presAssocID="{86E7BEDC-158A-4BE1-9C39-7BB73CAA9BE6}" presName="horz2" presStyleCnt="0"/>
      <dgm:spPr/>
    </dgm:pt>
    <dgm:pt modelId="{61C95202-7543-4A26-93A0-25E0524871CE}" type="pres">
      <dgm:prSet presAssocID="{86E7BEDC-158A-4BE1-9C39-7BB73CAA9BE6}" presName="horzSpace2" presStyleCnt="0"/>
      <dgm:spPr/>
    </dgm:pt>
    <dgm:pt modelId="{57E406E5-2A85-453F-9073-D9533E2A63D3}" type="pres">
      <dgm:prSet presAssocID="{86E7BEDC-158A-4BE1-9C39-7BB73CAA9BE6}" presName="tx2" presStyleLbl="revTx" presStyleIdx="2" presStyleCnt="6"/>
      <dgm:spPr/>
    </dgm:pt>
    <dgm:pt modelId="{79306689-BB4F-40C7-BB54-F7272F558F69}" type="pres">
      <dgm:prSet presAssocID="{86E7BEDC-158A-4BE1-9C39-7BB73CAA9BE6}" presName="vert2" presStyleCnt="0"/>
      <dgm:spPr/>
    </dgm:pt>
    <dgm:pt modelId="{D1C4B76B-00BF-4D2B-9EB1-8C8D6414446A}" type="pres">
      <dgm:prSet presAssocID="{86E7BEDC-158A-4BE1-9C39-7BB73CAA9BE6}" presName="thinLine2b" presStyleLbl="callout" presStyleIdx="1" presStyleCnt="5"/>
      <dgm:spPr/>
    </dgm:pt>
    <dgm:pt modelId="{79C5569D-1918-417C-A516-99F296E55C85}" type="pres">
      <dgm:prSet presAssocID="{86E7BEDC-158A-4BE1-9C39-7BB73CAA9BE6}" presName="vertSpace2b" presStyleCnt="0"/>
      <dgm:spPr/>
    </dgm:pt>
    <dgm:pt modelId="{28542214-491C-445C-9C43-09EF46AA1885}" type="pres">
      <dgm:prSet presAssocID="{996FF52B-316C-4132-A70E-A007FA712CE6}" presName="horz2" presStyleCnt="0"/>
      <dgm:spPr/>
    </dgm:pt>
    <dgm:pt modelId="{7B8EC6ED-F6BD-4A69-85A9-D49E4A9724F6}" type="pres">
      <dgm:prSet presAssocID="{996FF52B-316C-4132-A70E-A007FA712CE6}" presName="horzSpace2" presStyleCnt="0"/>
      <dgm:spPr/>
    </dgm:pt>
    <dgm:pt modelId="{044CFD33-4DCC-4DA9-944E-490F831BBDE5}" type="pres">
      <dgm:prSet presAssocID="{996FF52B-316C-4132-A70E-A007FA712CE6}" presName="tx2" presStyleLbl="revTx" presStyleIdx="3" presStyleCnt="6"/>
      <dgm:spPr/>
    </dgm:pt>
    <dgm:pt modelId="{9DB49A07-F872-4EAB-B26E-5C0AC0CF1D58}" type="pres">
      <dgm:prSet presAssocID="{996FF52B-316C-4132-A70E-A007FA712CE6}" presName="vert2" presStyleCnt="0"/>
      <dgm:spPr/>
    </dgm:pt>
    <dgm:pt modelId="{FB4DCEFE-3F4F-4AAC-BB99-6D8EED875224}" type="pres">
      <dgm:prSet presAssocID="{996FF52B-316C-4132-A70E-A007FA712CE6}" presName="thinLine2b" presStyleLbl="callout" presStyleIdx="2" presStyleCnt="5"/>
      <dgm:spPr/>
    </dgm:pt>
    <dgm:pt modelId="{F956B165-2731-46ED-8922-262FDDB6175D}" type="pres">
      <dgm:prSet presAssocID="{996FF52B-316C-4132-A70E-A007FA712CE6}" presName="vertSpace2b" presStyleCnt="0"/>
      <dgm:spPr/>
    </dgm:pt>
    <dgm:pt modelId="{69D7E6A0-BB6B-4F51-B6D8-367F48F49292}" type="pres">
      <dgm:prSet presAssocID="{4E74FAF4-B7EF-49E0-BF21-466812DFDC02}" presName="horz2" presStyleCnt="0"/>
      <dgm:spPr/>
    </dgm:pt>
    <dgm:pt modelId="{3C512630-89DC-42A9-83B4-C2FF0649C278}" type="pres">
      <dgm:prSet presAssocID="{4E74FAF4-B7EF-49E0-BF21-466812DFDC02}" presName="horzSpace2" presStyleCnt="0"/>
      <dgm:spPr/>
    </dgm:pt>
    <dgm:pt modelId="{3ABC96FB-71C2-4CBD-8C19-105AA1EC3ADE}" type="pres">
      <dgm:prSet presAssocID="{4E74FAF4-B7EF-49E0-BF21-466812DFDC02}" presName="tx2" presStyleLbl="revTx" presStyleIdx="4" presStyleCnt="6"/>
      <dgm:spPr/>
    </dgm:pt>
    <dgm:pt modelId="{65B090C5-3A06-43C7-B7FF-C9B715FB6F8D}" type="pres">
      <dgm:prSet presAssocID="{4E74FAF4-B7EF-49E0-BF21-466812DFDC02}" presName="vert2" presStyleCnt="0"/>
      <dgm:spPr/>
    </dgm:pt>
    <dgm:pt modelId="{C624BC29-84ED-4055-8D3A-D88B95C75613}" type="pres">
      <dgm:prSet presAssocID="{4E74FAF4-B7EF-49E0-BF21-466812DFDC02}" presName="thinLine2b" presStyleLbl="callout" presStyleIdx="3" presStyleCnt="5"/>
      <dgm:spPr/>
    </dgm:pt>
    <dgm:pt modelId="{9F173162-87D2-42F6-872F-EA93766E96DE}" type="pres">
      <dgm:prSet presAssocID="{4E74FAF4-B7EF-49E0-BF21-466812DFDC02}" presName="vertSpace2b" presStyleCnt="0"/>
      <dgm:spPr/>
    </dgm:pt>
    <dgm:pt modelId="{1D1F8D5D-84FF-4273-82FE-0C672904FA56}" type="pres">
      <dgm:prSet presAssocID="{301427A9-E9BD-429C-BFFD-FAB93BF1AB55}" presName="horz2" presStyleCnt="0"/>
      <dgm:spPr/>
    </dgm:pt>
    <dgm:pt modelId="{7F61D810-39BA-48F3-8F56-2DEA32C52069}" type="pres">
      <dgm:prSet presAssocID="{301427A9-E9BD-429C-BFFD-FAB93BF1AB55}" presName="horzSpace2" presStyleCnt="0"/>
      <dgm:spPr/>
    </dgm:pt>
    <dgm:pt modelId="{231CB086-2BD1-4E07-8207-757D7AC968EC}" type="pres">
      <dgm:prSet presAssocID="{301427A9-E9BD-429C-BFFD-FAB93BF1AB55}" presName="tx2" presStyleLbl="revTx" presStyleIdx="5" presStyleCnt="6"/>
      <dgm:spPr/>
    </dgm:pt>
    <dgm:pt modelId="{3B35FD77-27AC-4282-8160-6EBB75E5FA64}" type="pres">
      <dgm:prSet presAssocID="{301427A9-E9BD-429C-BFFD-FAB93BF1AB55}" presName="vert2" presStyleCnt="0"/>
      <dgm:spPr/>
    </dgm:pt>
    <dgm:pt modelId="{ABFFFB31-0F45-476B-886A-943B6931E1A3}" type="pres">
      <dgm:prSet presAssocID="{301427A9-E9BD-429C-BFFD-FAB93BF1AB55}" presName="thinLine2b" presStyleLbl="callout" presStyleIdx="4" presStyleCnt="5"/>
      <dgm:spPr/>
    </dgm:pt>
    <dgm:pt modelId="{F4157A17-A39A-4E77-BF41-2299F3D38B0D}" type="pres">
      <dgm:prSet presAssocID="{301427A9-E9BD-429C-BFFD-FAB93BF1AB55}" presName="vertSpace2b" presStyleCnt="0"/>
      <dgm:spPr/>
    </dgm:pt>
  </dgm:ptLst>
  <dgm:cxnLst>
    <dgm:cxn modelId="{E7C7F306-B457-4107-B521-FE1753250BB0}" type="presOf" srcId="{92F65140-00C5-4A65-94C7-B24B923D51B6}" destId="{0231AB77-116F-4739-93F5-D26CC82E007C}" srcOrd="0" destOrd="0" presId="urn:microsoft.com/office/officeart/2008/layout/LinedList"/>
    <dgm:cxn modelId="{93945621-695B-45B2-BF02-8AE4013E265C}" type="presOf" srcId="{86E7BEDC-158A-4BE1-9C39-7BB73CAA9BE6}" destId="{57E406E5-2A85-453F-9073-D9533E2A63D3}" srcOrd="0" destOrd="0" presId="urn:microsoft.com/office/officeart/2008/layout/LinedList"/>
    <dgm:cxn modelId="{CBAE3231-CE03-4FED-A17A-357609B9C949}" type="presOf" srcId="{A406421F-978F-4267-BEB5-25E7897B2965}" destId="{FF1218FF-CF1C-430B-8622-4DC4B59EBD5B}" srcOrd="0" destOrd="0" presId="urn:microsoft.com/office/officeart/2008/layout/LinedList"/>
    <dgm:cxn modelId="{9E896255-E45C-4C04-AE9B-6E02F791EDF9}" srcId="{92F65140-00C5-4A65-94C7-B24B923D51B6}" destId="{86E7BEDC-158A-4BE1-9C39-7BB73CAA9BE6}" srcOrd="1" destOrd="0" parTransId="{CB27B822-2189-422D-A701-79271C6BA128}" sibTransId="{3E41EC37-A2F6-4545-AA12-6AE74E0ED8E1}"/>
    <dgm:cxn modelId="{3E22195D-FB68-46E4-A782-935B47159CDF}" type="presOf" srcId="{4E74FAF4-B7EF-49E0-BF21-466812DFDC02}" destId="{3ABC96FB-71C2-4CBD-8C19-105AA1EC3ADE}" srcOrd="0" destOrd="0" presId="urn:microsoft.com/office/officeart/2008/layout/LinedList"/>
    <dgm:cxn modelId="{B4A0CF60-4381-491E-BF79-92A352AA4FCC}" srcId="{92F65140-00C5-4A65-94C7-B24B923D51B6}" destId="{D32FD0D5-B66A-4EC0-8782-83C10CF354F6}" srcOrd="0" destOrd="0" parTransId="{2131F5D0-56DA-4E8B-8F1C-E3683B6A9848}" sibTransId="{5E1CA8B7-D913-4229-BF70-A417086B4360}"/>
    <dgm:cxn modelId="{E5260071-458E-445C-B89D-1058BE2E5530}" type="presOf" srcId="{301427A9-E9BD-429C-BFFD-FAB93BF1AB55}" destId="{231CB086-2BD1-4E07-8207-757D7AC968EC}" srcOrd="0" destOrd="0" presId="urn:microsoft.com/office/officeart/2008/layout/LinedList"/>
    <dgm:cxn modelId="{DCF61183-A67A-464E-8C05-8F5CBF32D241}" srcId="{92F65140-00C5-4A65-94C7-B24B923D51B6}" destId="{4E74FAF4-B7EF-49E0-BF21-466812DFDC02}" srcOrd="3" destOrd="0" parTransId="{D8C1CDC4-A697-4B25-A283-6E37585EE5FB}" sibTransId="{E626EFD0-9615-4485-BA1C-295567B956F3}"/>
    <dgm:cxn modelId="{51A5CFA5-47EB-4A1A-8EA4-BDF6322861C8}" type="presOf" srcId="{996FF52B-316C-4132-A70E-A007FA712CE6}" destId="{044CFD33-4DCC-4DA9-944E-490F831BBDE5}" srcOrd="0" destOrd="0" presId="urn:microsoft.com/office/officeart/2008/layout/LinedList"/>
    <dgm:cxn modelId="{6D4A54BB-0702-4732-BF84-A1FEBC95E069}" type="presOf" srcId="{D32FD0D5-B66A-4EC0-8782-83C10CF354F6}" destId="{41F626D0-8077-467F-8238-0F737751DCB3}" srcOrd="0" destOrd="0" presId="urn:microsoft.com/office/officeart/2008/layout/LinedList"/>
    <dgm:cxn modelId="{355139C8-C49C-402F-8183-D88FD3717004}" srcId="{92F65140-00C5-4A65-94C7-B24B923D51B6}" destId="{996FF52B-316C-4132-A70E-A007FA712CE6}" srcOrd="2" destOrd="0" parTransId="{E7DABE8A-8FBD-42BA-944A-2E266AD7A053}" sibTransId="{32AD6F33-8E61-47AC-A929-D6B1CBAA0234}"/>
    <dgm:cxn modelId="{BAEA32D2-AE75-4079-8987-16CC09A4F96A}" srcId="{A406421F-978F-4267-BEB5-25E7897B2965}" destId="{92F65140-00C5-4A65-94C7-B24B923D51B6}" srcOrd="0" destOrd="0" parTransId="{FA8014D0-6ABB-4BC1-82CE-33E2217CB6D3}" sibTransId="{2B094775-9928-4AA4-81CF-4D9C9E12A298}"/>
    <dgm:cxn modelId="{3CF567F4-F438-4752-B97D-4620A83CC4EE}" srcId="{92F65140-00C5-4A65-94C7-B24B923D51B6}" destId="{301427A9-E9BD-429C-BFFD-FAB93BF1AB55}" srcOrd="4" destOrd="0" parTransId="{CFB4903C-93E4-476F-8987-3B34E4A1BC7E}" sibTransId="{5116B3F2-C9FD-436B-BD48-4ACE8121F826}"/>
    <dgm:cxn modelId="{A4EFCA66-8409-4192-B20F-53EADE4C9292}" type="presParOf" srcId="{FF1218FF-CF1C-430B-8622-4DC4B59EBD5B}" destId="{8E7FD85F-1663-465E-9855-0F0F9577FC46}" srcOrd="0" destOrd="0" presId="urn:microsoft.com/office/officeart/2008/layout/LinedList"/>
    <dgm:cxn modelId="{E073DD74-9996-4B5C-B4A3-6341FEB37BBD}" type="presParOf" srcId="{FF1218FF-CF1C-430B-8622-4DC4B59EBD5B}" destId="{4864F360-2DBB-42C2-A260-5ADF62898CF7}" srcOrd="1" destOrd="0" presId="urn:microsoft.com/office/officeart/2008/layout/LinedList"/>
    <dgm:cxn modelId="{8940541A-1414-4BB9-85FE-337928849E75}" type="presParOf" srcId="{4864F360-2DBB-42C2-A260-5ADF62898CF7}" destId="{0231AB77-116F-4739-93F5-D26CC82E007C}" srcOrd="0" destOrd="0" presId="urn:microsoft.com/office/officeart/2008/layout/LinedList"/>
    <dgm:cxn modelId="{0CDEF95A-8547-4DF7-83F2-D9175E4B920C}" type="presParOf" srcId="{4864F360-2DBB-42C2-A260-5ADF62898CF7}" destId="{EE71FD82-F2D4-4AE0-8E6E-86811E855D46}" srcOrd="1" destOrd="0" presId="urn:microsoft.com/office/officeart/2008/layout/LinedList"/>
    <dgm:cxn modelId="{5CD1BC9E-CFD5-4F0F-9D76-E8FCAFE9D51C}" type="presParOf" srcId="{EE71FD82-F2D4-4AE0-8E6E-86811E855D46}" destId="{2D516CB8-8822-49F2-926F-8DE7F3032356}" srcOrd="0" destOrd="0" presId="urn:microsoft.com/office/officeart/2008/layout/LinedList"/>
    <dgm:cxn modelId="{350D0CD8-53FD-44BA-9220-094B0F6B155F}" type="presParOf" srcId="{EE71FD82-F2D4-4AE0-8E6E-86811E855D46}" destId="{5641A471-BEC7-4480-AC82-AC6E9399893F}" srcOrd="1" destOrd="0" presId="urn:microsoft.com/office/officeart/2008/layout/LinedList"/>
    <dgm:cxn modelId="{703B981D-196F-4D83-884F-AB62C572EA38}" type="presParOf" srcId="{5641A471-BEC7-4480-AC82-AC6E9399893F}" destId="{27632ECC-272F-4474-AA20-AC2F1597266A}" srcOrd="0" destOrd="0" presId="urn:microsoft.com/office/officeart/2008/layout/LinedList"/>
    <dgm:cxn modelId="{FBAB31A6-2C9B-44C4-AEB5-78420DFC5AD9}" type="presParOf" srcId="{5641A471-BEC7-4480-AC82-AC6E9399893F}" destId="{41F626D0-8077-467F-8238-0F737751DCB3}" srcOrd="1" destOrd="0" presId="urn:microsoft.com/office/officeart/2008/layout/LinedList"/>
    <dgm:cxn modelId="{5A3E3F2D-26FF-4580-8AF0-0A4891AD24FC}" type="presParOf" srcId="{5641A471-BEC7-4480-AC82-AC6E9399893F}" destId="{F6A21425-A09C-45A9-8ACE-E38E3895651C}" srcOrd="2" destOrd="0" presId="urn:microsoft.com/office/officeart/2008/layout/LinedList"/>
    <dgm:cxn modelId="{6D60B492-D4E8-4A5F-8856-9FA197CC7FB2}" type="presParOf" srcId="{EE71FD82-F2D4-4AE0-8E6E-86811E855D46}" destId="{8E081AF2-686E-4607-AF04-FCF71D6E44FA}" srcOrd="2" destOrd="0" presId="urn:microsoft.com/office/officeart/2008/layout/LinedList"/>
    <dgm:cxn modelId="{FA4C1B4C-29B0-41B0-97B4-68EBD617E4D5}" type="presParOf" srcId="{EE71FD82-F2D4-4AE0-8E6E-86811E855D46}" destId="{6D882F68-B6CF-414F-8002-3949F0879D2F}" srcOrd="3" destOrd="0" presId="urn:microsoft.com/office/officeart/2008/layout/LinedList"/>
    <dgm:cxn modelId="{E64731A0-99B3-48CC-97D7-51C9C950E456}" type="presParOf" srcId="{EE71FD82-F2D4-4AE0-8E6E-86811E855D46}" destId="{DE62DAD8-DFDE-4AEB-8308-25F2B23D64E1}" srcOrd="4" destOrd="0" presId="urn:microsoft.com/office/officeart/2008/layout/LinedList"/>
    <dgm:cxn modelId="{658916C6-0954-4DBF-B618-A88B4E02069C}" type="presParOf" srcId="{DE62DAD8-DFDE-4AEB-8308-25F2B23D64E1}" destId="{61C95202-7543-4A26-93A0-25E0524871CE}" srcOrd="0" destOrd="0" presId="urn:microsoft.com/office/officeart/2008/layout/LinedList"/>
    <dgm:cxn modelId="{2522E894-A754-4069-964D-B3B3DCA0CFB4}" type="presParOf" srcId="{DE62DAD8-DFDE-4AEB-8308-25F2B23D64E1}" destId="{57E406E5-2A85-453F-9073-D9533E2A63D3}" srcOrd="1" destOrd="0" presId="urn:microsoft.com/office/officeart/2008/layout/LinedList"/>
    <dgm:cxn modelId="{09C086B5-B34A-4905-A8EB-2400F9D950FD}" type="presParOf" srcId="{DE62DAD8-DFDE-4AEB-8308-25F2B23D64E1}" destId="{79306689-BB4F-40C7-BB54-F7272F558F69}" srcOrd="2" destOrd="0" presId="urn:microsoft.com/office/officeart/2008/layout/LinedList"/>
    <dgm:cxn modelId="{C961BC52-8BB8-4AE0-887C-CF615252C0FF}" type="presParOf" srcId="{EE71FD82-F2D4-4AE0-8E6E-86811E855D46}" destId="{D1C4B76B-00BF-4D2B-9EB1-8C8D6414446A}" srcOrd="5" destOrd="0" presId="urn:microsoft.com/office/officeart/2008/layout/LinedList"/>
    <dgm:cxn modelId="{C030CF40-4EBD-42DE-B65D-17AE469FB998}" type="presParOf" srcId="{EE71FD82-F2D4-4AE0-8E6E-86811E855D46}" destId="{79C5569D-1918-417C-A516-99F296E55C85}" srcOrd="6" destOrd="0" presId="urn:microsoft.com/office/officeart/2008/layout/LinedList"/>
    <dgm:cxn modelId="{781BAE50-D776-4DD3-B838-86F75C72EEC1}" type="presParOf" srcId="{EE71FD82-F2D4-4AE0-8E6E-86811E855D46}" destId="{28542214-491C-445C-9C43-09EF46AA1885}" srcOrd="7" destOrd="0" presId="urn:microsoft.com/office/officeart/2008/layout/LinedList"/>
    <dgm:cxn modelId="{B003DBDB-DFA1-40EF-B7F3-1346383299F9}" type="presParOf" srcId="{28542214-491C-445C-9C43-09EF46AA1885}" destId="{7B8EC6ED-F6BD-4A69-85A9-D49E4A9724F6}" srcOrd="0" destOrd="0" presId="urn:microsoft.com/office/officeart/2008/layout/LinedList"/>
    <dgm:cxn modelId="{8A5677DA-D5CC-48F0-B4D3-7C135C9692F0}" type="presParOf" srcId="{28542214-491C-445C-9C43-09EF46AA1885}" destId="{044CFD33-4DCC-4DA9-944E-490F831BBDE5}" srcOrd="1" destOrd="0" presId="urn:microsoft.com/office/officeart/2008/layout/LinedList"/>
    <dgm:cxn modelId="{BF8E7FE7-5348-4711-A1D1-BC6F08078721}" type="presParOf" srcId="{28542214-491C-445C-9C43-09EF46AA1885}" destId="{9DB49A07-F872-4EAB-B26E-5C0AC0CF1D58}" srcOrd="2" destOrd="0" presId="urn:microsoft.com/office/officeart/2008/layout/LinedList"/>
    <dgm:cxn modelId="{EF75596B-6CC7-48E8-A9AA-D9E2335A94CF}" type="presParOf" srcId="{EE71FD82-F2D4-4AE0-8E6E-86811E855D46}" destId="{FB4DCEFE-3F4F-4AAC-BB99-6D8EED875224}" srcOrd="8" destOrd="0" presId="urn:microsoft.com/office/officeart/2008/layout/LinedList"/>
    <dgm:cxn modelId="{29A9C904-D96A-49D8-AD8E-42A73D48D347}" type="presParOf" srcId="{EE71FD82-F2D4-4AE0-8E6E-86811E855D46}" destId="{F956B165-2731-46ED-8922-262FDDB6175D}" srcOrd="9" destOrd="0" presId="urn:microsoft.com/office/officeart/2008/layout/LinedList"/>
    <dgm:cxn modelId="{F74D5254-39D7-454E-AA4C-786B216DF0C8}" type="presParOf" srcId="{EE71FD82-F2D4-4AE0-8E6E-86811E855D46}" destId="{69D7E6A0-BB6B-4F51-B6D8-367F48F49292}" srcOrd="10" destOrd="0" presId="urn:microsoft.com/office/officeart/2008/layout/LinedList"/>
    <dgm:cxn modelId="{CE2C4B22-856F-4FFF-884C-1C2F4458EF05}" type="presParOf" srcId="{69D7E6A0-BB6B-4F51-B6D8-367F48F49292}" destId="{3C512630-89DC-42A9-83B4-C2FF0649C278}" srcOrd="0" destOrd="0" presId="urn:microsoft.com/office/officeart/2008/layout/LinedList"/>
    <dgm:cxn modelId="{141F65FD-633E-42DE-A204-941B278320B1}" type="presParOf" srcId="{69D7E6A0-BB6B-4F51-B6D8-367F48F49292}" destId="{3ABC96FB-71C2-4CBD-8C19-105AA1EC3ADE}" srcOrd="1" destOrd="0" presId="urn:microsoft.com/office/officeart/2008/layout/LinedList"/>
    <dgm:cxn modelId="{0A15D37E-6353-469B-A7ED-AC3B7A0F9AD8}" type="presParOf" srcId="{69D7E6A0-BB6B-4F51-B6D8-367F48F49292}" destId="{65B090C5-3A06-43C7-B7FF-C9B715FB6F8D}" srcOrd="2" destOrd="0" presId="urn:microsoft.com/office/officeart/2008/layout/LinedList"/>
    <dgm:cxn modelId="{FADC1F31-8B26-4413-B4C9-56808E80ACDA}" type="presParOf" srcId="{EE71FD82-F2D4-4AE0-8E6E-86811E855D46}" destId="{C624BC29-84ED-4055-8D3A-D88B95C75613}" srcOrd="11" destOrd="0" presId="urn:microsoft.com/office/officeart/2008/layout/LinedList"/>
    <dgm:cxn modelId="{FF716D48-648A-48BC-ADD7-456CE3377A05}" type="presParOf" srcId="{EE71FD82-F2D4-4AE0-8E6E-86811E855D46}" destId="{9F173162-87D2-42F6-872F-EA93766E96DE}" srcOrd="12" destOrd="0" presId="urn:microsoft.com/office/officeart/2008/layout/LinedList"/>
    <dgm:cxn modelId="{919DAA01-C74E-4F8C-A344-B69AF5139DE1}" type="presParOf" srcId="{EE71FD82-F2D4-4AE0-8E6E-86811E855D46}" destId="{1D1F8D5D-84FF-4273-82FE-0C672904FA56}" srcOrd="13" destOrd="0" presId="urn:microsoft.com/office/officeart/2008/layout/LinedList"/>
    <dgm:cxn modelId="{4ED9384B-6B9A-4A53-BB1E-E9633CE18DCE}" type="presParOf" srcId="{1D1F8D5D-84FF-4273-82FE-0C672904FA56}" destId="{7F61D810-39BA-48F3-8F56-2DEA32C52069}" srcOrd="0" destOrd="0" presId="urn:microsoft.com/office/officeart/2008/layout/LinedList"/>
    <dgm:cxn modelId="{73DA5CBB-6B28-450C-AA74-EDC1025FF360}" type="presParOf" srcId="{1D1F8D5D-84FF-4273-82FE-0C672904FA56}" destId="{231CB086-2BD1-4E07-8207-757D7AC968EC}" srcOrd="1" destOrd="0" presId="urn:microsoft.com/office/officeart/2008/layout/LinedList"/>
    <dgm:cxn modelId="{1223A8CE-A920-4109-A570-B9176CF5CA02}" type="presParOf" srcId="{1D1F8D5D-84FF-4273-82FE-0C672904FA56}" destId="{3B35FD77-27AC-4282-8160-6EBB75E5FA64}" srcOrd="2" destOrd="0" presId="urn:microsoft.com/office/officeart/2008/layout/LinedList"/>
    <dgm:cxn modelId="{B9FB1966-FBD8-41B7-B730-817234FEE74D}" type="presParOf" srcId="{EE71FD82-F2D4-4AE0-8E6E-86811E855D46}" destId="{ABFFFB31-0F45-476B-886A-943B6931E1A3}" srcOrd="14" destOrd="0" presId="urn:microsoft.com/office/officeart/2008/layout/LinedList"/>
    <dgm:cxn modelId="{3D0A7D9D-68F5-4193-8A19-3BC27610A768}" type="presParOf" srcId="{EE71FD82-F2D4-4AE0-8E6E-86811E855D46}" destId="{F4157A17-A39A-4E77-BF41-2299F3D38B0D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A817C6-8B32-448A-9FAB-52C33F298D8A}" type="doc">
      <dgm:prSet loTypeId="urn:microsoft.com/office/officeart/2008/layout/Lin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CC6008AA-99D7-4BE3-AB54-A3FF3F5D52DC}">
      <dgm:prSet/>
      <dgm:spPr/>
      <dgm:t>
        <a:bodyPr/>
        <a:lstStyle/>
        <a:p>
          <a:r>
            <a:rPr lang="en-US"/>
            <a:t>Cloud hosting through one of the big three (AWS/GCP/Azure)</a:t>
          </a:r>
        </a:p>
      </dgm:t>
    </dgm:pt>
    <dgm:pt modelId="{96BED8E3-69E3-4761-B6E3-F938CACF243E}" type="parTrans" cxnId="{4AD93574-28D2-4D5A-B05A-7D8B0C33BE10}">
      <dgm:prSet/>
      <dgm:spPr/>
      <dgm:t>
        <a:bodyPr/>
        <a:lstStyle/>
        <a:p>
          <a:endParaRPr lang="en-US"/>
        </a:p>
      </dgm:t>
    </dgm:pt>
    <dgm:pt modelId="{1024EC9D-92D8-40C7-80BF-AFB06858DFF7}" type="sibTrans" cxnId="{4AD93574-28D2-4D5A-B05A-7D8B0C33BE10}">
      <dgm:prSet/>
      <dgm:spPr/>
      <dgm:t>
        <a:bodyPr/>
        <a:lstStyle/>
        <a:p>
          <a:endParaRPr lang="en-US"/>
        </a:p>
      </dgm:t>
    </dgm:pt>
    <dgm:pt modelId="{EF02B0CD-9677-4CF9-B528-91B0E1434C0D}">
      <dgm:prSet/>
      <dgm:spPr/>
      <dgm:t>
        <a:bodyPr/>
        <a:lstStyle/>
        <a:p>
          <a:r>
            <a:rPr lang="en-US"/>
            <a:t>Notification system (progress/new module alerts)</a:t>
          </a:r>
        </a:p>
      </dgm:t>
    </dgm:pt>
    <dgm:pt modelId="{B414CF8C-BC06-4480-94FF-11BB01D1E29C}" type="parTrans" cxnId="{E97F9774-20A9-40A1-AB9F-41FBE4E80F98}">
      <dgm:prSet/>
      <dgm:spPr/>
      <dgm:t>
        <a:bodyPr/>
        <a:lstStyle/>
        <a:p>
          <a:endParaRPr lang="en-US"/>
        </a:p>
      </dgm:t>
    </dgm:pt>
    <dgm:pt modelId="{90F47E5D-B77A-4699-BC0D-BE27EDE60834}" type="sibTrans" cxnId="{E97F9774-20A9-40A1-AB9F-41FBE4E80F98}">
      <dgm:prSet/>
      <dgm:spPr/>
      <dgm:t>
        <a:bodyPr/>
        <a:lstStyle/>
        <a:p>
          <a:endParaRPr lang="en-US"/>
        </a:p>
      </dgm:t>
    </dgm:pt>
    <dgm:pt modelId="{C90E35E5-C06F-464E-9914-B537B8B70010}">
      <dgm:prSet/>
      <dgm:spPr/>
      <dgm:t>
        <a:bodyPr/>
        <a:lstStyle/>
        <a:p>
          <a:r>
            <a:rPr lang="en-US"/>
            <a:t>Messaging/community board</a:t>
          </a:r>
        </a:p>
      </dgm:t>
    </dgm:pt>
    <dgm:pt modelId="{58FC7897-E503-4FFF-9C6B-4F5B9688A640}" type="parTrans" cxnId="{DD951BC6-90DA-46D2-9508-3CFD5A9F55FB}">
      <dgm:prSet/>
      <dgm:spPr/>
      <dgm:t>
        <a:bodyPr/>
        <a:lstStyle/>
        <a:p>
          <a:endParaRPr lang="en-US"/>
        </a:p>
      </dgm:t>
    </dgm:pt>
    <dgm:pt modelId="{B78A842C-7DE4-4C03-9A06-47BFDB480D93}" type="sibTrans" cxnId="{DD951BC6-90DA-46D2-9508-3CFD5A9F55FB}">
      <dgm:prSet/>
      <dgm:spPr/>
      <dgm:t>
        <a:bodyPr/>
        <a:lstStyle/>
        <a:p>
          <a:endParaRPr lang="en-US"/>
        </a:p>
      </dgm:t>
    </dgm:pt>
    <dgm:pt modelId="{884D1853-3E73-4A30-A68D-D24E0E41A143}">
      <dgm:prSet/>
      <dgm:spPr/>
      <dgm:t>
        <a:bodyPr/>
        <a:lstStyle/>
        <a:p>
          <a:r>
            <a:rPr lang="en-US"/>
            <a:t>Version history for the admin course builder view</a:t>
          </a:r>
        </a:p>
      </dgm:t>
    </dgm:pt>
    <dgm:pt modelId="{C66E649C-C38D-4C43-BFF9-7327C8CDF5A7}" type="parTrans" cxnId="{AF370ADA-10C7-4327-BAB6-F3C5AE5B6A8C}">
      <dgm:prSet/>
      <dgm:spPr/>
      <dgm:t>
        <a:bodyPr/>
        <a:lstStyle/>
        <a:p>
          <a:endParaRPr lang="en-US"/>
        </a:p>
      </dgm:t>
    </dgm:pt>
    <dgm:pt modelId="{B5A8868E-F405-4319-AE77-C66D58B9C20F}" type="sibTrans" cxnId="{AF370ADA-10C7-4327-BAB6-F3C5AE5B6A8C}">
      <dgm:prSet/>
      <dgm:spPr/>
      <dgm:t>
        <a:bodyPr/>
        <a:lstStyle/>
        <a:p>
          <a:endParaRPr lang="en-US"/>
        </a:p>
      </dgm:t>
    </dgm:pt>
    <dgm:pt modelId="{531393EF-FBD3-41B9-ABC4-F4AC9030E854}">
      <dgm:prSet phldr="0"/>
      <dgm:spPr/>
      <dgm:t>
        <a:bodyPr/>
        <a:lstStyle/>
        <a:p>
          <a:pPr rtl="0"/>
          <a:r>
            <a:rPr lang="en-US" sz="1100">
              <a:latin typeface="Calibri"/>
              <a:ea typeface="Calibri"/>
              <a:cs typeface="Calibri"/>
            </a:rPr>
            <a:t>Gamification (streak counters, badges)</a:t>
          </a:r>
          <a:endParaRPr lang="en-US">
            <a:latin typeface="Aptos Display" panose="020F0302020204030204"/>
          </a:endParaRPr>
        </a:p>
      </dgm:t>
    </dgm:pt>
    <dgm:pt modelId="{60C49534-B7F0-4BC2-A790-FC0A99F14DA5}" type="parTrans" cxnId="{26D859B2-8178-4BEA-BA1B-A4F04F862F00}">
      <dgm:prSet/>
      <dgm:spPr/>
    </dgm:pt>
    <dgm:pt modelId="{CB677959-B017-4FED-A8C1-F033E77856BB}" type="sibTrans" cxnId="{26D859B2-8178-4BEA-BA1B-A4F04F862F00}">
      <dgm:prSet/>
      <dgm:spPr/>
    </dgm:pt>
    <dgm:pt modelId="{8E991B98-D6E2-4CC7-A835-64255D9A53D2}" type="pres">
      <dgm:prSet presAssocID="{7EA817C6-8B32-448A-9FAB-52C33F298D8A}" presName="vert0" presStyleCnt="0">
        <dgm:presLayoutVars>
          <dgm:dir/>
          <dgm:animOne val="branch"/>
          <dgm:animLvl val="lvl"/>
        </dgm:presLayoutVars>
      </dgm:prSet>
      <dgm:spPr/>
    </dgm:pt>
    <dgm:pt modelId="{2E2F25AE-F1B7-4744-91CE-3D9FFB00443D}" type="pres">
      <dgm:prSet presAssocID="{CC6008AA-99D7-4BE3-AB54-A3FF3F5D52DC}" presName="thickLine" presStyleLbl="alignNode1" presStyleIdx="0" presStyleCnt="5"/>
      <dgm:spPr/>
    </dgm:pt>
    <dgm:pt modelId="{79D7DDD3-6743-4A50-A0E6-2B581315CC8B}" type="pres">
      <dgm:prSet presAssocID="{CC6008AA-99D7-4BE3-AB54-A3FF3F5D52DC}" presName="horz1" presStyleCnt="0"/>
      <dgm:spPr/>
    </dgm:pt>
    <dgm:pt modelId="{BF275338-C260-4309-9AA6-607C0255E252}" type="pres">
      <dgm:prSet presAssocID="{CC6008AA-99D7-4BE3-AB54-A3FF3F5D52DC}" presName="tx1" presStyleLbl="revTx" presStyleIdx="0" presStyleCnt="5"/>
      <dgm:spPr/>
    </dgm:pt>
    <dgm:pt modelId="{04EF0DB5-F286-4F89-98DE-B1FD61A9E8D0}" type="pres">
      <dgm:prSet presAssocID="{CC6008AA-99D7-4BE3-AB54-A3FF3F5D52DC}" presName="vert1" presStyleCnt="0"/>
      <dgm:spPr/>
    </dgm:pt>
    <dgm:pt modelId="{90B7C485-3299-4FEC-BB87-A22012D7A8B6}" type="pres">
      <dgm:prSet presAssocID="{EF02B0CD-9677-4CF9-B528-91B0E1434C0D}" presName="thickLine" presStyleLbl="alignNode1" presStyleIdx="1" presStyleCnt="5"/>
      <dgm:spPr/>
    </dgm:pt>
    <dgm:pt modelId="{856B6FB6-2FF8-4BC2-B8D0-AC842674E743}" type="pres">
      <dgm:prSet presAssocID="{EF02B0CD-9677-4CF9-B528-91B0E1434C0D}" presName="horz1" presStyleCnt="0"/>
      <dgm:spPr/>
    </dgm:pt>
    <dgm:pt modelId="{F4DF83A2-4A06-4B08-9A72-1DF005516A59}" type="pres">
      <dgm:prSet presAssocID="{EF02B0CD-9677-4CF9-B528-91B0E1434C0D}" presName="tx1" presStyleLbl="revTx" presStyleIdx="1" presStyleCnt="5"/>
      <dgm:spPr/>
    </dgm:pt>
    <dgm:pt modelId="{A03DBF1A-5415-4A2E-BF85-6721C4EF5014}" type="pres">
      <dgm:prSet presAssocID="{EF02B0CD-9677-4CF9-B528-91B0E1434C0D}" presName="vert1" presStyleCnt="0"/>
      <dgm:spPr/>
    </dgm:pt>
    <dgm:pt modelId="{1DC5CEF7-696C-4455-8770-3A9980DF105D}" type="pres">
      <dgm:prSet presAssocID="{531393EF-FBD3-41B9-ABC4-F4AC9030E854}" presName="thickLine" presStyleLbl="alignNode1" presStyleIdx="2" presStyleCnt="5"/>
      <dgm:spPr/>
    </dgm:pt>
    <dgm:pt modelId="{D77AB075-529D-4D0C-9435-325778C75A13}" type="pres">
      <dgm:prSet presAssocID="{531393EF-FBD3-41B9-ABC4-F4AC9030E854}" presName="horz1" presStyleCnt="0"/>
      <dgm:spPr/>
    </dgm:pt>
    <dgm:pt modelId="{990A8B09-F076-4064-BEAA-96F22BFFF99B}" type="pres">
      <dgm:prSet presAssocID="{531393EF-FBD3-41B9-ABC4-F4AC9030E854}" presName="tx1" presStyleLbl="revTx" presStyleIdx="2" presStyleCnt="5"/>
      <dgm:spPr/>
    </dgm:pt>
    <dgm:pt modelId="{FBFD915D-B085-456D-A25C-72244A4DE1C8}" type="pres">
      <dgm:prSet presAssocID="{531393EF-FBD3-41B9-ABC4-F4AC9030E854}" presName="vert1" presStyleCnt="0"/>
      <dgm:spPr/>
    </dgm:pt>
    <dgm:pt modelId="{9C87FF8B-9CE7-496D-9DC9-9A88CE160EC4}" type="pres">
      <dgm:prSet presAssocID="{C90E35E5-C06F-464E-9914-B537B8B70010}" presName="thickLine" presStyleLbl="alignNode1" presStyleIdx="3" presStyleCnt="5"/>
      <dgm:spPr/>
    </dgm:pt>
    <dgm:pt modelId="{45426F7A-547A-4122-8689-186709B3FCEB}" type="pres">
      <dgm:prSet presAssocID="{C90E35E5-C06F-464E-9914-B537B8B70010}" presName="horz1" presStyleCnt="0"/>
      <dgm:spPr/>
    </dgm:pt>
    <dgm:pt modelId="{261E4EA1-89F8-4C6E-B0BB-ABAB4A563027}" type="pres">
      <dgm:prSet presAssocID="{C90E35E5-C06F-464E-9914-B537B8B70010}" presName="tx1" presStyleLbl="revTx" presStyleIdx="3" presStyleCnt="5"/>
      <dgm:spPr/>
    </dgm:pt>
    <dgm:pt modelId="{3FBD67F4-BBDC-472B-962E-29618F2934D1}" type="pres">
      <dgm:prSet presAssocID="{C90E35E5-C06F-464E-9914-B537B8B70010}" presName="vert1" presStyleCnt="0"/>
      <dgm:spPr/>
    </dgm:pt>
    <dgm:pt modelId="{1607E510-026F-46E1-A1FC-9E306E6F4674}" type="pres">
      <dgm:prSet presAssocID="{884D1853-3E73-4A30-A68D-D24E0E41A143}" presName="thickLine" presStyleLbl="alignNode1" presStyleIdx="4" presStyleCnt="5"/>
      <dgm:spPr/>
    </dgm:pt>
    <dgm:pt modelId="{6DA05BA4-9161-4CAD-A0FD-244E633CD97D}" type="pres">
      <dgm:prSet presAssocID="{884D1853-3E73-4A30-A68D-D24E0E41A143}" presName="horz1" presStyleCnt="0"/>
      <dgm:spPr/>
    </dgm:pt>
    <dgm:pt modelId="{DAFFBBED-ED4C-4A57-82E4-F8BAA8E9616C}" type="pres">
      <dgm:prSet presAssocID="{884D1853-3E73-4A30-A68D-D24E0E41A143}" presName="tx1" presStyleLbl="revTx" presStyleIdx="4" presStyleCnt="5"/>
      <dgm:spPr/>
    </dgm:pt>
    <dgm:pt modelId="{29E63E2E-C8EA-481A-BA26-CFC350FD6952}" type="pres">
      <dgm:prSet presAssocID="{884D1853-3E73-4A30-A68D-D24E0E41A143}" presName="vert1" presStyleCnt="0"/>
      <dgm:spPr/>
    </dgm:pt>
  </dgm:ptLst>
  <dgm:cxnLst>
    <dgm:cxn modelId="{9C4E7332-5889-44B4-862E-7218BBBB55CA}" type="presOf" srcId="{531393EF-FBD3-41B9-ABC4-F4AC9030E854}" destId="{990A8B09-F076-4064-BEAA-96F22BFFF99B}" srcOrd="0" destOrd="0" presId="urn:microsoft.com/office/officeart/2008/layout/LinedList"/>
    <dgm:cxn modelId="{FF66B53D-4FD1-4DFC-A907-A89FEE371C74}" type="presOf" srcId="{CC6008AA-99D7-4BE3-AB54-A3FF3F5D52DC}" destId="{BF275338-C260-4309-9AA6-607C0255E252}" srcOrd="0" destOrd="0" presId="urn:microsoft.com/office/officeart/2008/layout/LinedList"/>
    <dgm:cxn modelId="{971B8844-4D16-4253-A1C2-8BD3B952F401}" type="presOf" srcId="{884D1853-3E73-4A30-A68D-D24E0E41A143}" destId="{DAFFBBED-ED4C-4A57-82E4-F8BAA8E9616C}" srcOrd="0" destOrd="0" presId="urn:microsoft.com/office/officeart/2008/layout/LinedList"/>
    <dgm:cxn modelId="{4BAF9D70-D7A9-4ED0-A4CF-805D2DDC9D58}" type="presOf" srcId="{EF02B0CD-9677-4CF9-B528-91B0E1434C0D}" destId="{F4DF83A2-4A06-4B08-9A72-1DF005516A59}" srcOrd="0" destOrd="0" presId="urn:microsoft.com/office/officeart/2008/layout/LinedList"/>
    <dgm:cxn modelId="{4AD93574-28D2-4D5A-B05A-7D8B0C33BE10}" srcId="{7EA817C6-8B32-448A-9FAB-52C33F298D8A}" destId="{CC6008AA-99D7-4BE3-AB54-A3FF3F5D52DC}" srcOrd="0" destOrd="0" parTransId="{96BED8E3-69E3-4761-B6E3-F938CACF243E}" sibTransId="{1024EC9D-92D8-40C7-80BF-AFB06858DFF7}"/>
    <dgm:cxn modelId="{E97F9774-20A9-40A1-AB9F-41FBE4E80F98}" srcId="{7EA817C6-8B32-448A-9FAB-52C33F298D8A}" destId="{EF02B0CD-9677-4CF9-B528-91B0E1434C0D}" srcOrd="1" destOrd="0" parTransId="{B414CF8C-BC06-4480-94FF-11BB01D1E29C}" sibTransId="{90F47E5D-B77A-4699-BC0D-BE27EDE60834}"/>
    <dgm:cxn modelId="{C14FAC82-E89B-4070-A530-CA9FB40A1837}" type="presOf" srcId="{7EA817C6-8B32-448A-9FAB-52C33F298D8A}" destId="{8E991B98-D6E2-4CC7-A835-64255D9A53D2}" srcOrd="0" destOrd="0" presId="urn:microsoft.com/office/officeart/2008/layout/LinedList"/>
    <dgm:cxn modelId="{B56F1B9B-E10D-463A-A011-166AA7F2E8CD}" type="presOf" srcId="{C90E35E5-C06F-464E-9914-B537B8B70010}" destId="{261E4EA1-89F8-4C6E-B0BB-ABAB4A563027}" srcOrd="0" destOrd="0" presId="urn:microsoft.com/office/officeart/2008/layout/LinedList"/>
    <dgm:cxn modelId="{26D859B2-8178-4BEA-BA1B-A4F04F862F00}" srcId="{7EA817C6-8B32-448A-9FAB-52C33F298D8A}" destId="{531393EF-FBD3-41B9-ABC4-F4AC9030E854}" srcOrd="2" destOrd="0" parTransId="{60C49534-B7F0-4BC2-A790-FC0A99F14DA5}" sibTransId="{CB677959-B017-4FED-A8C1-F033E77856BB}"/>
    <dgm:cxn modelId="{DD951BC6-90DA-46D2-9508-3CFD5A9F55FB}" srcId="{7EA817C6-8B32-448A-9FAB-52C33F298D8A}" destId="{C90E35E5-C06F-464E-9914-B537B8B70010}" srcOrd="3" destOrd="0" parTransId="{58FC7897-E503-4FFF-9C6B-4F5B9688A640}" sibTransId="{B78A842C-7DE4-4C03-9A06-47BFDB480D93}"/>
    <dgm:cxn modelId="{AF370ADA-10C7-4327-BAB6-F3C5AE5B6A8C}" srcId="{7EA817C6-8B32-448A-9FAB-52C33F298D8A}" destId="{884D1853-3E73-4A30-A68D-D24E0E41A143}" srcOrd="4" destOrd="0" parTransId="{C66E649C-C38D-4C43-BFF9-7327C8CDF5A7}" sibTransId="{B5A8868E-F405-4319-AE77-C66D58B9C20F}"/>
    <dgm:cxn modelId="{8E110AB6-309E-4220-8A73-7E842CD398E2}" type="presParOf" srcId="{8E991B98-D6E2-4CC7-A835-64255D9A53D2}" destId="{2E2F25AE-F1B7-4744-91CE-3D9FFB00443D}" srcOrd="0" destOrd="0" presId="urn:microsoft.com/office/officeart/2008/layout/LinedList"/>
    <dgm:cxn modelId="{298274A4-9EB6-4612-AE06-3CBEC4DEE9A0}" type="presParOf" srcId="{8E991B98-D6E2-4CC7-A835-64255D9A53D2}" destId="{79D7DDD3-6743-4A50-A0E6-2B581315CC8B}" srcOrd="1" destOrd="0" presId="urn:microsoft.com/office/officeart/2008/layout/LinedList"/>
    <dgm:cxn modelId="{5DDD0205-85AD-4307-B277-484105AD7EE5}" type="presParOf" srcId="{79D7DDD3-6743-4A50-A0E6-2B581315CC8B}" destId="{BF275338-C260-4309-9AA6-607C0255E252}" srcOrd="0" destOrd="0" presId="urn:microsoft.com/office/officeart/2008/layout/LinedList"/>
    <dgm:cxn modelId="{A15D4AA7-345F-4095-B49F-7F89C64E2E2D}" type="presParOf" srcId="{79D7DDD3-6743-4A50-A0E6-2B581315CC8B}" destId="{04EF0DB5-F286-4F89-98DE-B1FD61A9E8D0}" srcOrd="1" destOrd="0" presId="urn:microsoft.com/office/officeart/2008/layout/LinedList"/>
    <dgm:cxn modelId="{2F359D7F-7BBD-4A40-8738-D12E16C848BE}" type="presParOf" srcId="{8E991B98-D6E2-4CC7-A835-64255D9A53D2}" destId="{90B7C485-3299-4FEC-BB87-A22012D7A8B6}" srcOrd="2" destOrd="0" presId="urn:microsoft.com/office/officeart/2008/layout/LinedList"/>
    <dgm:cxn modelId="{B0C49D2C-A6D6-450C-9BB9-556D9249CCF0}" type="presParOf" srcId="{8E991B98-D6E2-4CC7-A835-64255D9A53D2}" destId="{856B6FB6-2FF8-4BC2-B8D0-AC842674E743}" srcOrd="3" destOrd="0" presId="urn:microsoft.com/office/officeart/2008/layout/LinedList"/>
    <dgm:cxn modelId="{89FAB5F1-D1B7-41ED-9FCB-3ED86B50A32E}" type="presParOf" srcId="{856B6FB6-2FF8-4BC2-B8D0-AC842674E743}" destId="{F4DF83A2-4A06-4B08-9A72-1DF005516A59}" srcOrd="0" destOrd="0" presId="urn:microsoft.com/office/officeart/2008/layout/LinedList"/>
    <dgm:cxn modelId="{509B205B-224B-4409-A21A-BAAACBF2EF80}" type="presParOf" srcId="{856B6FB6-2FF8-4BC2-B8D0-AC842674E743}" destId="{A03DBF1A-5415-4A2E-BF85-6721C4EF5014}" srcOrd="1" destOrd="0" presId="urn:microsoft.com/office/officeart/2008/layout/LinedList"/>
    <dgm:cxn modelId="{D8E98E37-9E0B-4F59-B90D-F9A0AA3C4AE5}" type="presParOf" srcId="{8E991B98-D6E2-4CC7-A835-64255D9A53D2}" destId="{1DC5CEF7-696C-4455-8770-3A9980DF105D}" srcOrd="4" destOrd="0" presId="urn:microsoft.com/office/officeart/2008/layout/LinedList"/>
    <dgm:cxn modelId="{891FF571-17FB-4983-9204-6B0332E8A974}" type="presParOf" srcId="{8E991B98-D6E2-4CC7-A835-64255D9A53D2}" destId="{D77AB075-529D-4D0C-9435-325778C75A13}" srcOrd="5" destOrd="0" presId="urn:microsoft.com/office/officeart/2008/layout/LinedList"/>
    <dgm:cxn modelId="{8A6CD8DC-F74F-4DFF-A2A6-14E463DDC9AD}" type="presParOf" srcId="{D77AB075-529D-4D0C-9435-325778C75A13}" destId="{990A8B09-F076-4064-BEAA-96F22BFFF99B}" srcOrd="0" destOrd="0" presId="urn:microsoft.com/office/officeart/2008/layout/LinedList"/>
    <dgm:cxn modelId="{F4A1C28D-09E8-4DBA-89B2-3D3E46FDEF1E}" type="presParOf" srcId="{D77AB075-529D-4D0C-9435-325778C75A13}" destId="{FBFD915D-B085-456D-A25C-72244A4DE1C8}" srcOrd="1" destOrd="0" presId="urn:microsoft.com/office/officeart/2008/layout/LinedList"/>
    <dgm:cxn modelId="{E169590A-7551-458A-A5C3-6A63388F6B4F}" type="presParOf" srcId="{8E991B98-D6E2-4CC7-A835-64255D9A53D2}" destId="{9C87FF8B-9CE7-496D-9DC9-9A88CE160EC4}" srcOrd="6" destOrd="0" presId="urn:microsoft.com/office/officeart/2008/layout/LinedList"/>
    <dgm:cxn modelId="{52E515F7-1E0A-4D6A-AF05-6BADADBE5867}" type="presParOf" srcId="{8E991B98-D6E2-4CC7-A835-64255D9A53D2}" destId="{45426F7A-547A-4122-8689-186709B3FCEB}" srcOrd="7" destOrd="0" presId="urn:microsoft.com/office/officeart/2008/layout/LinedList"/>
    <dgm:cxn modelId="{256BC81B-0592-4440-B135-B4BBE58F9985}" type="presParOf" srcId="{45426F7A-547A-4122-8689-186709B3FCEB}" destId="{261E4EA1-89F8-4C6E-B0BB-ABAB4A563027}" srcOrd="0" destOrd="0" presId="urn:microsoft.com/office/officeart/2008/layout/LinedList"/>
    <dgm:cxn modelId="{1407A0B0-03FF-4B79-A757-7A2AF115FD12}" type="presParOf" srcId="{45426F7A-547A-4122-8689-186709B3FCEB}" destId="{3FBD67F4-BBDC-472B-962E-29618F2934D1}" srcOrd="1" destOrd="0" presId="urn:microsoft.com/office/officeart/2008/layout/LinedList"/>
    <dgm:cxn modelId="{F3940184-B6F7-4BAA-96C9-9D1934A925B9}" type="presParOf" srcId="{8E991B98-D6E2-4CC7-A835-64255D9A53D2}" destId="{1607E510-026F-46E1-A1FC-9E306E6F4674}" srcOrd="8" destOrd="0" presId="urn:microsoft.com/office/officeart/2008/layout/LinedList"/>
    <dgm:cxn modelId="{797B01C0-4B97-4104-9E62-EF33591759E0}" type="presParOf" srcId="{8E991B98-D6E2-4CC7-A835-64255D9A53D2}" destId="{6DA05BA4-9161-4CAD-A0FD-244E633CD97D}" srcOrd="9" destOrd="0" presId="urn:microsoft.com/office/officeart/2008/layout/LinedList"/>
    <dgm:cxn modelId="{E060401B-84CF-4BC7-9DA4-84592D1EA277}" type="presParOf" srcId="{6DA05BA4-9161-4CAD-A0FD-244E633CD97D}" destId="{DAFFBBED-ED4C-4A57-82E4-F8BAA8E9616C}" srcOrd="0" destOrd="0" presId="urn:microsoft.com/office/officeart/2008/layout/LinedList"/>
    <dgm:cxn modelId="{8578B8CB-1232-4CAA-BDD0-1F4F4D8EEC99}" type="presParOf" srcId="{6DA05BA4-9161-4CAD-A0FD-244E633CD97D}" destId="{29E63E2E-C8EA-481A-BA26-CFC350FD6952}" srcOrd="1" destOrd="0" presId="urn:microsoft.com/office/officeart/2008/layout/Line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B45D7B-80B8-41F6-AEE3-9BD7F90460E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39168-6542-4B91-AB81-E6001E84B29B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Database</a:t>
          </a:r>
        </a:p>
      </dgm:t>
    </dgm:pt>
    <dgm:pt modelId="{1CD266F4-C8CA-4B40-ABDB-10D5181AA36A}" type="parTrans" cxnId="{AC679BC9-E854-41A6-830B-CDFB277B91EE}">
      <dgm:prSet/>
      <dgm:spPr/>
      <dgm:t>
        <a:bodyPr/>
        <a:lstStyle/>
        <a:p>
          <a:endParaRPr lang="en-US"/>
        </a:p>
      </dgm:t>
    </dgm:pt>
    <dgm:pt modelId="{5831D439-3282-4764-B2B6-FA2BADFC653F}" type="sibTrans" cxnId="{AC679BC9-E854-41A6-830B-CDFB277B91EE}">
      <dgm:prSet/>
      <dgm:spPr/>
      <dgm:t>
        <a:bodyPr/>
        <a:lstStyle/>
        <a:p>
          <a:endParaRPr lang="en-US"/>
        </a:p>
      </dgm:t>
    </dgm:pt>
    <dgm:pt modelId="{0B10047F-3EEB-4A1C-A1B2-2FBA0008BFFF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MongoDB</a:t>
          </a:r>
        </a:p>
      </dgm:t>
    </dgm:pt>
    <dgm:pt modelId="{BA4D967E-A6D9-48C3-9D90-DBAFA42D1485}" type="parTrans" cxnId="{69D530AF-1605-4A04-A70D-02F75A4D0C2F}">
      <dgm:prSet/>
      <dgm:spPr/>
      <dgm:t>
        <a:bodyPr/>
        <a:lstStyle/>
        <a:p>
          <a:endParaRPr lang="en-US"/>
        </a:p>
      </dgm:t>
    </dgm:pt>
    <dgm:pt modelId="{C6DEC1B1-0DE7-4541-AAFC-A56781012C3E}" type="sibTrans" cxnId="{69D530AF-1605-4A04-A70D-02F75A4D0C2F}">
      <dgm:prSet/>
      <dgm:spPr/>
      <dgm:t>
        <a:bodyPr/>
        <a:lstStyle/>
        <a:p>
          <a:endParaRPr lang="en-US"/>
        </a:p>
      </dgm:t>
    </dgm:pt>
    <dgm:pt modelId="{32417AA9-E706-4D90-9155-0C10DE8CE26B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Backend</a:t>
          </a:r>
        </a:p>
      </dgm:t>
    </dgm:pt>
    <dgm:pt modelId="{B0B0262F-6540-4D26-B447-1B46053321F8}" type="parTrans" cxnId="{11F8F631-44C3-44ED-8722-889C3F1DB7CF}">
      <dgm:prSet/>
      <dgm:spPr/>
      <dgm:t>
        <a:bodyPr/>
        <a:lstStyle/>
        <a:p>
          <a:endParaRPr lang="en-US"/>
        </a:p>
      </dgm:t>
    </dgm:pt>
    <dgm:pt modelId="{2EC456BE-BFE9-493D-B868-B057F64084BA}" type="sibTrans" cxnId="{11F8F631-44C3-44ED-8722-889C3F1DB7CF}">
      <dgm:prSet/>
      <dgm:spPr/>
      <dgm:t>
        <a:bodyPr/>
        <a:lstStyle/>
        <a:p>
          <a:endParaRPr lang="en-US"/>
        </a:p>
      </dgm:t>
    </dgm:pt>
    <dgm:pt modelId="{E07FFA43-F73E-4480-99BB-F7866F68EC69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Express.js</a:t>
          </a:r>
        </a:p>
      </dgm:t>
    </dgm:pt>
    <dgm:pt modelId="{A53B6097-A5E6-4D77-923C-F95A46F9BB53}" type="parTrans" cxnId="{65E90D32-C9CA-4F0F-9532-1A789A577ACA}">
      <dgm:prSet/>
      <dgm:spPr/>
      <dgm:t>
        <a:bodyPr/>
        <a:lstStyle/>
        <a:p>
          <a:endParaRPr lang="en-US"/>
        </a:p>
      </dgm:t>
    </dgm:pt>
    <dgm:pt modelId="{9C3C7747-45D6-4B83-940E-A56084440A9D}" type="sibTrans" cxnId="{65E90D32-C9CA-4F0F-9532-1A789A577ACA}">
      <dgm:prSet/>
      <dgm:spPr/>
      <dgm:t>
        <a:bodyPr/>
        <a:lstStyle/>
        <a:p>
          <a:endParaRPr lang="en-US"/>
        </a:p>
      </dgm:t>
    </dgm:pt>
    <dgm:pt modelId="{2B77CADE-B060-47BB-9324-2F6F06B6C6F3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Node.js</a:t>
          </a:r>
        </a:p>
      </dgm:t>
    </dgm:pt>
    <dgm:pt modelId="{318DE328-5760-4101-BE03-B42208B4D1E1}" type="parTrans" cxnId="{89042CF4-A6B1-430A-850C-8DF4769FFC30}">
      <dgm:prSet/>
      <dgm:spPr/>
      <dgm:t>
        <a:bodyPr/>
        <a:lstStyle/>
        <a:p>
          <a:endParaRPr lang="en-US"/>
        </a:p>
      </dgm:t>
    </dgm:pt>
    <dgm:pt modelId="{3C3DE788-F6E5-4032-AC34-1B202F8393DC}" type="sibTrans" cxnId="{89042CF4-A6B1-430A-850C-8DF4769FFC30}">
      <dgm:prSet/>
      <dgm:spPr/>
      <dgm:t>
        <a:bodyPr/>
        <a:lstStyle/>
        <a:p>
          <a:endParaRPr lang="en-US"/>
        </a:p>
      </dgm:t>
    </dgm:pt>
    <dgm:pt modelId="{6CE3023C-C501-47FF-B6F0-346A8306A4EF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Frontend</a:t>
          </a:r>
        </a:p>
      </dgm:t>
    </dgm:pt>
    <dgm:pt modelId="{D52D1A94-A9F1-4336-8CB8-53E029A72746}" type="parTrans" cxnId="{EA97F3AB-EAD7-4D22-88D6-EEB58927EB48}">
      <dgm:prSet/>
      <dgm:spPr/>
      <dgm:t>
        <a:bodyPr/>
        <a:lstStyle/>
        <a:p>
          <a:endParaRPr lang="en-US"/>
        </a:p>
      </dgm:t>
    </dgm:pt>
    <dgm:pt modelId="{E7CB20D4-7AC9-4E0C-A643-598E3A3464CB}" type="sibTrans" cxnId="{EA97F3AB-EAD7-4D22-88D6-EEB58927EB48}">
      <dgm:prSet/>
      <dgm:spPr/>
      <dgm:t>
        <a:bodyPr/>
        <a:lstStyle/>
        <a:p>
          <a:endParaRPr lang="en-US"/>
        </a:p>
      </dgm:t>
    </dgm:pt>
    <dgm:pt modelId="{6091993C-6E9A-4747-A3DB-414DCA27C837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React</a:t>
          </a:r>
        </a:p>
      </dgm:t>
    </dgm:pt>
    <dgm:pt modelId="{62549FE1-25EE-4B9D-99CD-A65270243139}" type="parTrans" cxnId="{1B7CC86F-BD76-45AE-858C-F169C8E5FE51}">
      <dgm:prSet/>
      <dgm:spPr/>
      <dgm:t>
        <a:bodyPr/>
        <a:lstStyle/>
        <a:p>
          <a:endParaRPr lang="en-US"/>
        </a:p>
      </dgm:t>
    </dgm:pt>
    <dgm:pt modelId="{3402655D-3C6D-4D9F-9F83-EE786205984E}" type="sibTrans" cxnId="{1B7CC86F-BD76-45AE-858C-F169C8E5FE51}">
      <dgm:prSet/>
      <dgm:spPr/>
      <dgm:t>
        <a:bodyPr/>
        <a:lstStyle/>
        <a:p>
          <a:endParaRPr lang="en-US"/>
        </a:p>
      </dgm:t>
    </dgm:pt>
    <dgm:pt modelId="{5073C9F9-B3D4-4D0B-AB0F-5862FDEBB5AE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Subject to change</a:t>
          </a:r>
        </a:p>
      </dgm:t>
    </dgm:pt>
    <dgm:pt modelId="{8736D5B9-6896-4041-AFD0-FE9A5AC7B2EB}" type="parTrans" cxnId="{D7C37C66-CAF2-48D8-BAA9-C46CC970AEF1}">
      <dgm:prSet/>
      <dgm:spPr/>
      <dgm:t>
        <a:bodyPr/>
        <a:lstStyle/>
        <a:p>
          <a:endParaRPr lang="en-US"/>
        </a:p>
      </dgm:t>
    </dgm:pt>
    <dgm:pt modelId="{A99F285A-2D56-410E-9A0B-17FC0D52F857}" type="sibTrans" cxnId="{D7C37C66-CAF2-48D8-BAA9-C46CC970AEF1}">
      <dgm:prSet/>
      <dgm:spPr/>
      <dgm:t>
        <a:bodyPr/>
        <a:lstStyle/>
        <a:p>
          <a:endParaRPr lang="en-US"/>
        </a:p>
      </dgm:t>
    </dgm:pt>
    <dgm:pt modelId="{A4EA4C05-D67C-461F-92E0-CED4483F9462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May incorporate Editor.js or Tailwind</a:t>
          </a:r>
        </a:p>
      </dgm:t>
    </dgm:pt>
    <dgm:pt modelId="{3C00DB32-2F82-4455-B89E-A26A8A6DD7EE}" type="parTrans" cxnId="{6155A97B-B768-43B7-8B70-C651DF8734F4}">
      <dgm:prSet/>
      <dgm:spPr/>
      <dgm:t>
        <a:bodyPr/>
        <a:lstStyle/>
        <a:p>
          <a:endParaRPr lang="en-US"/>
        </a:p>
      </dgm:t>
    </dgm:pt>
    <dgm:pt modelId="{E7AFAC56-79D2-4D49-96B3-397A246128F8}" type="sibTrans" cxnId="{6155A97B-B768-43B7-8B70-C651DF8734F4}">
      <dgm:prSet/>
      <dgm:spPr/>
      <dgm:t>
        <a:bodyPr/>
        <a:lstStyle/>
        <a:p>
          <a:endParaRPr lang="en-US"/>
        </a:p>
      </dgm:t>
    </dgm:pt>
    <dgm:pt modelId="{49B6A265-24FE-4A55-B196-4DD7F53397AC}" type="pres">
      <dgm:prSet presAssocID="{3EB45D7B-80B8-41F6-AEE3-9BD7F90460E3}" presName="Name0" presStyleCnt="0">
        <dgm:presLayoutVars>
          <dgm:dir/>
          <dgm:animLvl val="lvl"/>
          <dgm:resizeHandles val="exact"/>
        </dgm:presLayoutVars>
      </dgm:prSet>
      <dgm:spPr/>
    </dgm:pt>
    <dgm:pt modelId="{269BCC5A-24BE-4F10-89B3-4FDBBBEBA1BB}" type="pres">
      <dgm:prSet presAssocID="{01639168-6542-4B91-AB81-E6001E84B29B}" presName="linNode" presStyleCnt="0"/>
      <dgm:spPr/>
    </dgm:pt>
    <dgm:pt modelId="{E757BE87-DBF9-4F56-BA38-6D31474401ED}" type="pres">
      <dgm:prSet presAssocID="{01639168-6542-4B91-AB81-E6001E84B2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464A3F8-16C4-402C-A62E-6F9E82D896FE}" type="pres">
      <dgm:prSet presAssocID="{01639168-6542-4B91-AB81-E6001E84B29B}" presName="descendantText" presStyleLbl="alignAccFollowNode1" presStyleIdx="0" presStyleCnt="4">
        <dgm:presLayoutVars>
          <dgm:bulletEnabled val="1"/>
        </dgm:presLayoutVars>
      </dgm:prSet>
      <dgm:spPr/>
    </dgm:pt>
    <dgm:pt modelId="{99B6664E-BD8B-41A1-BD98-8DC5A5D1277F}" type="pres">
      <dgm:prSet presAssocID="{5831D439-3282-4764-B2B6-FA2BADFC653F}" presName="sp" presStyleCnt="0"/>
      <dgm:spPr/>
    </dgm:pt>
    <dgm:pt modelId="{93D6AED9-A7B8-4AAC-964D-5EDD90ADC0D8}" type="pres">
      <dgm:prSet presAssocID="{32417AA9-E706-4D90-9155-0C10DE8CE26B}" presName="linNode" presStyleCnt="0"/>
      <dgm:spPr/>
    </dgm:pt>
    <dgm:pt modelId="{77CB8D77-50DE-4264-9B2C-A012535C82F3}" type="pres">
      <dgm:prSet presAssocID="{32417AA9-E706-4D90-9155-0C10DE8CE26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D0C5ED8-EA34-4686-8BD1-D66AED016B3B}" type="pres">
      <dgm:prSet presAssocID="{32417AA9-E706-4D90-9155-0C10DE8CE26B}" presName="descendantText" presStyleLbl="alignAccFollowNode1" presStyleIdx="1" presStyleCnt="4">
        <dgm:presLayoutVars>
          <dgm:bulletEnabled val="1"/>
        </dgm:presLayoutVars>
      </dgm:prSet>
      <dgm:spPr/>
    </dgm:pt>
    <dgm:pt modelId="{7DABA6EF-665A-4959-9B8D-2BACA72AAD2E}" type="pres">
      <dgm:prSet presAssocID="{2EC456BE-BFE9-493D-B868-B057F64084BA}" presName="sp" presStyleCnt="0"/>
      <dgm:spPr/>
    </dgm:pt>
    <dgm:pt modelId="{86FBCB29-8AFF-4307-9DF7-2D2760D56A4B}" type="pres">
      <dgm:prSet presAssocID="{6CE3023C-C501-47FF-B6F0-346A8306A4EF}" presName="linNode" presStyleCnt="0"/>
      <dgm:spPr/>
    </dgm:pt>
    <dgm:pt modelId="{6A5D20EA-5E67-4E95-A5B6-945387EE42CA}" type="pres">
      <dgm:prSet presAssocID="{6CE3023C-C501-47FF-B6F0-346A8306A4E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50377AF-A6D3-455D-ACBD-D4E4E9492C13}" type="pres">
      <dgm:prSet presAssocID="{6CE3023C-C501-47FF-B6F0-346A8306A4EF}" presName="descendantText" presStyleLbl="alignAccFollowNode1" presStyleIdx="2" presStyleCnt="4" custLinFactNeighborX="0" custLinFactNeighborY="887">
        <dgm:presLayoutVars>
          <dgm:bulletEnabled val="1"/>
        </dgm:presLayoutVars>
      </dgm:prSet>
      <dgm:spPr/>
    </dgm:pt>
    <dgm:pt modelId="{BDE00D86-A267-4448-B7EC-61C8CC18312D}" type="pres">
      <dgm:prSet presAssocID="{E7CB20D4-7AC9-4E0C-A643-598E3A3464CB}" presName="sp" presStyleCnt="0"/>
      <dgm:spPr/>
    </dgm:pt>
    <dgm:pt modelId="{A435A681-BAF1-43B0-B93F-450ADF1752C9}" type="pres">
      <dgm:prSet presAssocID="{5073C9F9-B3D4-4D0B-AB0F-5862FDEBB5AE}" presName="linNode" presStyleCnt="0"/>
      <dgm:spPr/>
    </dgm:pt>
    <dgm:pt modelId="{5B37DD5E-340F-4471-A9BC-017A8834472E}" type="pres">
      <dgm:prSet presAssocID="{5073C9F9-B3D4-4D0B-AB0F-5862FDEBB5AE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6EEE637-9F03-4AF3-AD36-316177B98900}" type="pres">
      <dgm:prSet presAssocID="{5073C9F9-B3D4-4D0B-AB0F-5862FDEBB5AE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0C41013-2406-4E54-B6AC-D411DBC5E584}" type="presOf" srcId="{6CE3023C-C501-47FF-B6F0-346A8306A4EF}" destId="{6A5D20EA-5E67-4E95-A5B6-945387EE42CA}" srcOrd="0" destOrd="0" presId="urn:microsoft.com/office/officeart/2005/8/layout/vList5"/>
    <dgm:cxn modelId="{36A81115-91C6-4FD4-A990-8A9866664AF8}" type="presOf" srcId="{5073C9F9-B3D4-4D0B-AB0F-5862FDEBB5AE}" destId="{5B37DD5E-340F-4471-A9BC-017A8834472E}" srcOrd="0" destOrd="0" presId="urn:microsoft.com/office/officeart/2005/8/layout/vList5"/>
    <dgm:cxn modelId="{FAC78721-F740-4895-AF28-1ED7E90B3405}" type="presOf" srcId="{01639168-6542-4B91-AB81-E6001E84B29B}" destId="{E757BE87-DBF9-4F56-BA38-6D31474401ED}" srcOrd="0" destOrd="0" presId="urn:microsoft.com/office/officeart/2005/8/layout/vList5"/>
    <dgm:cxn modelId="{11F8F631-44C3-44ED-8722-889C3F1DB7CF}" srcId="{3EB45D7B-80B8-41F6-AEE3-9BD7F90460E3}" destId="{32417AA9-E706-4D90-9155-0C10DE8CE26B}" srcOrd="1" destOrd="0" parTransId="{B0B0262F-6540-4D26-B447-1B46053321F8}" sibTransId="{2EC456BE-BFE9-493D-B868-B057F64084BA}"/>
    <dgm:cxn modelId="{65E90D32-C9CA-4F0F-9532-1A789A577ACA}" srcId="{32417AA9-E706-4D90-9155-0C10DE8CE26B}" destId="{E07FFA43-F73E-4480-99BB-F7866F68EC69}" srcOrd="0" destOrd="0" parTransId="{A53B6097-A5E6-4D77-923C-F95A46F9BB53}" sibTransId="{9C3C7747-45D6-4B83-940E-A56084440A9D}"/>
    <dgm:cxn modelId="{D7C37C66-CAF2-48D8-BAA9-C46CC970AEF1}" srcId="{3EB45D7B-80B8-41F6-AEE3-9BD7F90460E3}" destId="{5073C9F9-B3D4-4D0B-AB0F-5862FDEBB5AE}" srcOrd="3" destOrd="0" parTransId="{8736D5B9-6896-4041-AFD0-FE9A5AC7B2EB}" sibTransId="{A99F285A-2D56-410E-9A0B-17FC0D52F857}"/>
    <dgm:cxn modelId="{1B7CC86F-BD76-45AE-858C-F169C8E5FE51}" srcId="{6CE3023C-C501-47FF-B6F0-346A8306A4EF}" destId="{6091993C-6E9A-4747-A3DB-414DCA27C837}" srcOrd="0" destOrd="0" parTransId="{62549FE1-25EE-4B9D-99CD-A65270243139}" sibTransId="{3402655D-3C6D-4D9F-9F83-EE786205984E}"/>
    <dgm:cxn modelId="{6155A97B-B768-43B7-8B70-C651DF8734F4}" srcId="{5073C9F9-B3D4-4D0B-AB0F-5862FDEBB5AE}" destId="{A4EA4C05-D67C-461F-92E0-CED4483F9462}" srcOrd="0" destOrd="0" parTransId="{3C00DB32-2F82-4455-B89E-A26A8A6DD7EE}" sibTransId="{E7AFAC56-79D2-4D49-96B3-397A246128F8}"/>
    <dgm:cxn modelId="{4B8E299E-C153-4312-ABC2-D12DF428D829}" type="presOf" srcId="{3EB45D7B-80B8-41F6-AEE3-9BD7F90460E3}" destId="{49B6A265-24FE-4A55-B196-4DD7F53397AC}" srcOrd="0" destOrd="0" presId="urn:microsoft.com/office/officeart/2005/8/layout/vList5"/>
    <dgm:cxn modelId="{964AA2AA-6786-46F2-BDAF-F6E4C9CAED1B}" type="presOf" srcId="{32417AA9-E706-4D90-9155-0C10DE8CE26B}" destId="{77CB8D77-50DE-4264-9B2C-A012535C82F3}" srcOrd="0" destOrd="0" presId="urn:microsoft.com/office/officeart/2005/8/layout/vList5"/>
    <dgm:cxn modelId="{EA97F3AB-EAD7-4D22-88D6-EEB58927EB48}" srcId="{3EB45D7B-80B8-41F6-AEE3-9BD7F90460E3}" destId="{6CE3023C-C501-47FF-B6F0-346A8306A4EF}" srcOrd="2" destOrd="0" parTransId="{D52D1A94-A9F1-4336-8CB8-53E029A72746}" sibTransId="{E7CB20D4-7AC9-4E0C-A643-598E3A3464CB}"/>
    <dgm:cxn modelId="{734672AD-93BA-4EC4-8506-081DE7D375F1}" type="presOf" srcId="{6091993C-6E9A-4747-A3DB-414DCA27C837}" destId="{D50377AF-A6D3-455D-ACBD-D4E4E9492C13}" srcOrd="0" destOrd="0" presId="urn:microsoft.com/office/officeart/2005/8/layout/vList5"/>
    <dgm:cxn modelId="{69D530AF-1605-4A04-A70D-02F75A4D0C2F}" srcId="{01639168-6542-4B91-AB81-E6001E84B29B}" destId="{0B10047F-3EEB-4A1C-A1B2-2FBA0008BFFF}" srcOrd="0" destOrd="0" parTransId="{BA4D967E-A6D9-48C3-9D90-DBAFA42D1485}" sibTransId="{C6DEC1B1-0DE7-4541-AAFC-A56781012C3E}"/>
    <dgm:cxn modelId="{C21584C9-CB9B-42DD-ACFC-C55F1E9A1B69}" type="presOf" srcId="{E07FFA43-F73E-4480-99BB-F7866F68EC69}" destId="{3D0C5ED8-EA34-4686-8BD1-D66AED016B3B}" srcOrd="0" destOrd="0" presId="urn:microsoft.com/office/officeart/2005/8/layout/vList5"/>
    <dgm:cxn modelId="{AC679BC9-E854-41A6-830B-CDFB277B91EE}" srcId="{3EB45D7B-80B8-41F6-AEE3-9BD7F90460E3}" destId="{01639168-6542-4B91-AB81-E6001E84B29B}" srcOrd="0" destOrd="0" parTransId="{1CD266F4-C8CA-4B40-ABDB-10D5181AA36A}" sibTransId="{5831D439-3282-4764-B2B6-FA2BADFC653F}"/>
    <dgm:cxn modelId="{854932D2-434F-435C-9C4B-8825CC2D42BB}" type="presOf" srcId="{A4EA4C05-D67C-461F-92E0-CED4483F9462}" destId="{E6EEE637-9F03-4AF3-AD36-316177B98900}" srcOrd="0" destOrd="0" presId="urn:microsoft.com/office/officeart/2005/8/layout/vList5"/>
    <dgm:cxn modelId="{9CED1FE4-9C16-4529-B60A-89D1E4D217D2}" type="presOf" srcId="{0B10047F-3EEB-4A1C-A1B2-2FBA0008BFFF}" destId="{0464A3F8-16C4-402C-A62E-6F9E82D896FE}" srcOrd="0" destOrd="0" presId="urn:microsoft.com/office/officeart/2005/8/layout/vList5"/>
    <dgm:cxn modelId="{89042CF4-A6B1-430A-850C-8DF4769FFC30}" srcId="{32417AA9-E706-4D90-9155-0C10DE8CE26B}" destId="{2B77CADE-B060-47BB-9324-2F6F06B6C6F3}" srcOrd="1" destOrd="0" parTransId="{318DE328-5760-4101-BE03-B42208B4D1E1}" sibTransId="{3C3DE788-F6E5-4032-AC34-1B202F8393DC}"/>
    <dgm:cxn modelId="{96310AFD-6466-418F-98EF-8E2EBF728486}" type="presOf" srcId="{2B77CADE-B060-47BB-9324-2F6F06B6C6F3}" destId="{3D0C5ED8-EA34-4686-8BD1-D66AED016B3B}" srcOrd="0" destOrd="1" presId="urn:microsoft.com/office/officeart/2005/8/layout/vList5"/>
    <dgm:cxn modelId="{69F27448-CEE7-4F48-870A-40BC251902C2}" type="presParOf" srcId="{49B6A265-24FE-4A55-B196-4DD7F53397AC}" destId="{269BCC5A-24BE-4F10-89B3-4FDBBBEBA1BB}" srcOrd="0" destOrd="0" presId="urn:microsoft.com/office/officeart/2005/8/layout/vList5"/>
    <dgm:cxn modelId="{738BB0FB-C47B-4FB9-95F2-97A1D9EE05BE}" type="presParOf" srcId="{269BCC5A-24BE-4F10-89B3-4FDBBBEBA1BB}" destId="{E757BE87-DBF9-4F56-BA38-6D31474401ED}" srcOrd="0" destOrd="0" presId="urn:microsoft.com/office/officeart/2005/8/layout/vList5"/>
    <dgm:cxn modelId="{F71C7C3B-F38F-4A9D-9D1D-FE914E6427FB}" type="presParOf" srcId="{269BCC5A-24BE-4F10-89B3-4FDBBBEBA1BB}" destId="{0464A3F8-16C4-402C-A62E-6F9E82D896FE}" srcOrd="1" destOrd="0" presId="urn:microsoft.com/office/officeart/2005/8/layout/vList5"/>
    <dgm:cxn modelId="{AA82540D-E80C-4C3F-BEE5-463E5CFB3CEE}" type="presParOf" srcId="{49B6A265-24FE-4A55-B196-4DD7F53397AC}" destId="{99B6664E-BD8B-41A1-BD98-8DC5A5D1277F}" srcOrd="1" destOrd="0" presId="urn:microsoft.com/office/officeart/2005/8/layout/vList5"/>
    <dgm:cxn modelId="{8EEE17A7-CE64-49C8-AC8E-F04697D2438B}" type="presParOf" srcId="{49B6A265-24FE-4A55-B196-4DD7F53397AC}" destId="{93D6AED9-A7B8-4AAC-964D-5EDD90ADC0D8}" srcOrd="2" destOrd="0" presId="urn:microsoft.com/office/officeart/2005/8/layout/vList5"/>
    <dgm:cxn modelId="{7D66E244-F14B-4762-BCFB-3331538B4354}" type="presParOf" srcId="{93D6AED9-A7B8-4AAC-964D-5EDD90ADC0D8}" destId="{77CB8D77-50DE-4264-9B2C-A012535C82F3}" srcOrd="0" destOrd="0" presId="urn:microsoft.com/office/officeart/2005/8/layout/vList5"/>
    <dgm:cxn modelId="{E25FD910-25DE-4DC1-B4F1-D9E278F824A7}" type="presParOf" srcId="{93D6AED9-A7B8-4AAC-964D-5EDD90ADC0D8}" destId="{3D0C5ED8-EA34-4686-8BD1-D66AED016B3B}" srcOrd="1" destOrd="0" presId="urn:microsoft.com/office/officeart/2005/8/layout/vList5"/>
    <dgm:cxn modelId="{52EB954B-8931-48E2-8DF0-3E1D3ACBF030}" type="presParOf" srcId="{49B6A265-24FE-4A55-B196-4DD7F53397AC}" destId="{7DABA6EF-665A-4959-9B8D-2BACA72AAD2E}" srcOrd="3" destOrd="0" presId="urn:microsoft.com/office/officeart/2005/8/layout/vList5"/>
    <dgm:cxn modelId="{EF93B128-B08D-4AB0-B765-8F95C3F25096}" type="presParOf" srcId="{49B6A265-24FE-4A55-B196-4DD7F53397AC}" destId="{86FBCB29-8AFF-4307-9DF7-2D2760D56A4B}" srcOrd="4" destOrd="0" presId="urn:microsoft.com/office/officeart/2005/8/layout/vList5"/>
    <dgm:cxn modelId="{01BA036F-B46C-487D-BB05-34F70267366B}" type="presParOf" srcId="{86FBCB29-8AFF-4307-9DF7-2D2760D56A4B}" destId="{6A5D20EA-5E67-4E95-A5B6-945387EE42CA}" srcOrd="0" destOrd="0" presId="urn:microsoft.com/office/officeart/2005/8/layout/vList5"/>
    <dgm:cxn modelId="{B901248A-3E98-4179-B67E-FADFE3338523}" type="presParOf" srcId="{86FBCB29-8AFF-4307-9DF7-2D2760D56A4B}" destId="{D50377AF-A6D3-455D-ACBD-D4E4E9492C13}" srcOrd="1" destOrd="0" presId="urn:microsoft.com/office/officeart/2005/8/layout/vList5"/>
    <dgm:cxn modelId="{C4522BD9-2158-4B20-898B-E0C6B8C75EEE}" type="presParOf" srcId="{49B6A265-24FE-4A55-B196-4DD7F53397AC}" destId="{BDE00D86-A267-4448-B7EC-61C8CC18312D}" srcOrd="5" destOrd="0" presId="urn:microsoft.com/office/officeart/2005/8/layout/vList5"/>
    <dgm:cxn modelId="{E7796507-5C00-415A-9B33-A2CEF548F420}" type="presParOf" srcId="{49B6A265-24FE-4A55-B196-4DD7F53397AC}" destId="{A435A681-BAF1-43B0-B93F-450ADF1752C9}" srcOrd="6" destOrd="0" presId="urn:microsoft.com/office/officeart/2005/8/layout/vList5"/>
    <dgm:cxn modelId="{EFD2CCCD-B293-4B5C-BCF4-0D0EA0AC0851}" type="presParOf" srcId="{A435A681-BAF1-43B0-B93F-450ADF1752C9}" destId="{5B37DD5E-340F-4471-A9BC-017A8834472E}" srcOrd="0" destOrd="0" presId="urn:microsoft.com/office/officeart/2005/8/layout/vList5"/>
    <dgm:cxn modelId="{F240660F-8986-498B-9CFF-D9DF44642F48}" type="presParOf" srcId="{A435A681-BAF1-43B0-B93F-450ADF1752C9}" destId="{E6EEE637-9F03-4AF3-AD36-316177B9890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BF59B-FFC7-4F3E-BB09-E8D996FED95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5DA59-F931-4C16-B1AA-C6455D02AA07}">
      <dgm:prSet/>
      <dgm:spPr>
        <a:solidFill>
          <a:schemeClr val="accent6">
            <a:lumMod val="60000"/>
            <a:lumOff val="4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Version Control</a:t>
          </a:r>
        </a:p>
      </dgm:t>
    </dgm:pt>
    <dgm:pt modelId="{D3AD5FC5-1D7F-4C53-BB41-CEB03918DBC5}" type="parTrans" cxnId="{E4C61A27-52D9-485F-AE9B-C6116B7CB951}">
      <dgm:prSet/>
      <dgm:spPr/>
      <dgm:t>
        <a:bodyPr/>
        <a:lstStyle/>
        <a:p>
          <a:endParaRPr lang="en-US"/>
        </a:p>
      </dgm:t>
    </dgm:pt>
    <dgm:pt modelId="{2D3A5737-D69B-48E0-92B2-8275E9790142}" type="sibTrans" cxnId="{E4C61A27-52D9-485F-AE9B-C6116B7CB951}">
      <dgm:prSet/>
      <dgm:spPr/>
      <dgm:t>
        <a:bodyPr/>
        <a:lstStyle/>
        <a:p>
          <a:endParaRPr lang="en-US"/>
        </a:p>
      </dgm:t>
    </dgm:pt>
    <dgm:pt modelId="{EF68FA0F-5EBB-41A0-BB07-75F45F0C20B1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Github</a:t>
          </a:r>
        </a:p>
      </dgm:t>
    </dgm:pt>
    <dgm:pt modelId="{7D71282C-ABAC-4E18-ABA8-273609C9095A}" type="parTrans" cxnId="{7E3684A7-0D45-4D10-8CEE-1C669D2704EB}">
      <dgm:prSet/>
      <dgm:spPr/>
      <dgm:t>
        <a:bodyPr/>
        <a:lstStyle/>
        <a:p>
          <a:endParaRPr lang="en-US"/>
        </a:p>
      </dgm:t>
    </dgm:pt>
    <dgm:pt modelId="{12E47EC2-3094-4A3E-9D16-3EFB0A5F6CE8}" type="sibTrans" cxnId="{7E3684A7-0D45-4D10-8CEE-1C669D2704EB}">
      <dgm:prSet/>
      <dgm:spPr/>
      <dgm:t>
        <a:bodyPr/>
        <a:lstStyle/>
        <a:p>
          <a:endParaRPr lang="en-US"/>
        </a:p>
      </dgm:t>
    </dgm:pt>
    <dgm:pt modelId="{688196AC-B431-4345-B726-59BD04FE5AD9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Project Management Tool</a:t>
          </a:r>
        </a:p>
      </dgm:t>
    </dgm:pt>
    <dgm:pt modelId="{E2B6A21B-A3A0-4CE4-B19C-7ADF35B0FEF7}" type="parTrans" cxnId="{D0F3150F-22F3-4B0A-9129-BD41DE2097DB}">
      <dgm:prSet/>
      <dgm:spPr/>
      <dgm:t>
        <a:bodyPr/>
        <a:lstStyle/>
        <a:p>
          <a:endParaRPr lang="en-US"/>
        </a:p>
      </dgm:t>
    </dgm:pt>
    <dgm:pt modelId="{0396A1DA-F5A4-4996-A04D-B13CE12CB579}" type="sibTrans" cxnId="{D0F3150F-22F3-4B0A-9129-BD41DE2097DB}">
      <dgm:prSet/>
      <dgm:spPr/>
      <dgm:t>
        <a:bodyPr/>
        <a:lstStyle/>
        <a:p>
          <a:endParaRPr lang="en-US"/>
        </a:p>
      </dgm:t>
    </dgm:pt>
    <dgm:pt modelId="{8275DA09-D9AF-4E39-AE27-9B552A81B8B1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Jira </a:t>
          </a:r>
        </a:p>
      </dgm:t>
    </dgm:pt>
    <dgm:pt modelId="{CD307BAD-5260-4DA9-99C4-BE4AEEB6B9BA}" type="parTrans" cxnId="{6A00190D-2A63-4777-9811-F7972F0C61EB}">
      <dgm:prSet/>
      <dgm:spPr/>
      <dgm:t>
        <a:bodyPr/>
        <a:lstStyle/>
        <a:p>
          <a:endParaRPr lang="en-US"/>
        </a:p>
      </dgm:t>
    </dgm:pt>
    <dgm:pt modelId="{392205A5-CC3A-4E23-8F6E-F008F3027BD7}" type="sibTrans" cxnId="{6A00190D-2A63-4777-9811-F7972F0C61EB}">
      <dgm:prSet/>
      <dgm:spPr/>
      <dgm:t>
        <a:bodyPr/>
        <a:lstStyle/>
        <a:p>
          <a:endParaRPr lang="en-US"/>
        </a:p>
      </dgm:t>
    </dgm:pt>
    <dgm:pt modelId="{1CB55772-235A-44E2-B156-355C221CDA2D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Project Documentation Tool</a:t>
          </a:r>
        </a:p>
      </dgm:t>
    </dgm:pt>
    <dgm:pt modelId="{074371F1-B550-40D9-9BF7-152EAACAF7C3}" type="parTrans" cxnId="{4C47E6AD-5D35-4E44-BE6A-C122602651E9}">
      <dgm:prSet/>
      <dgm:spPr/>
      <dgm:t>
        <a:bodyPr/>
        <a:lstStyle/>
        <a:p>
          <a:endParaRPr lang="en-US"/>
        </a:p>
      </dgm:t>
    </dgm:pt>
    <dgm:pt modelId="{8F39248B-8344-48C1-8EE2-AC1A49374A7E}" type="sibTrans" cxnId="{4C47E6AD-5D35-4E44-BE6A-C122602651E9}">
      <dgm:prSet/>
      <dgm:spPr/>
      <dgm:t>
        <a:bodyPr/>
        <a:lstStyle/>
        <a:p>
          <a:endParaRPr lang="en-US"/>
        </a:p>
      </dgm:t>
    </dgm:pt>
    <dgm:pt modelId="{99E766D2-208C-41F8-8D56-AB7F54C6C6C3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Confluence</a:t>
          </a:r>
        </a:p>
      </dgm:t>
    </dgm:pt>
    <dgm:pt modelId="{C01CF926-31C3-4372-941A-BC91E5C826EE}" type="parTrans" cxnId="{20F214F7-EF67-40AC-A6C0-1CE8974BBFF4}">
      <dgm:prSet/>
      <dgm:spPr/>
      <dgm:t>
        <a:bodyPr/>
        <a:lstStyle/>
        <a:p>
          <a:endParaRPr lang="en-US"/>
        </a:p>
      </dgm:t>
    </dgm:pt>
    <dgm:pt modelId="{949EC406-C16A-47A6-8F8B-4DD442D7A954}" type="sibTrans" cxnId="{20F214F7-EF67-40AC-A6C0-1CE8974BBFF4}">
      <dgm:prSet/>
      <dgm:spPr/>
      <dgm:t>
        <a:bodyPr/>
        <a:lstStyle/>
        <a:p>
          <a:endParaRPr lang="en-US"/>
        </a:p>
      </dgm:t>
    </dgm:pt>
    <dgm:pt modelId="{D04E57C5-5A72-4C1E-8720-7265800B5435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Primary IDE</a:t>
          </a:r>
        </a:p>
      </dgm:t>
    </dgm:pt>
    <dgm:pt modelId="{39BE226B-E960-45EF-98DF-CA0F95AB0DF4}" type="parTrans" cxnId="{3A8072BF-2FA8-49C5-9E39-AAE77E51F63F}">
      <dgm:prSet/>
      <dgm:spPr/>
      <dgm:t>
        <a:bodyPr/>
        <a:lstStyle/>
        <a:p>
          <a:endParaRPr lang="en-US"/>
        </a:p>
      </dgm:t>
    </dgm:pt>
    <dgm:pt modelId="{4A02FA49-19D8-4206-AEB4-678791B351E2}" type="sibTrans" cxnId="{3A8072BF-2FA8-49C5-9E39-AAE77E51F63F}">
      <dgm:prSet/>
      <dgm:spPr/>
      <dgm:t>
        <a:bodyPr/>
        <a:lstStyle/>
        <a:p>
          <a:endParaRPr lang="en-US"/>
        </a:p>
      </dgm:t>
    </dgm:pt>
    <dgm:pt modelId="{E52C9579-0140-45A4-BAE5-95E06EDCB4C4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VSCode</a:t>
          </a:r>
        </a:p>
      </dgm:t>
    </dgm:pt>
    <dgm:pt modelId="{790F1993-133A-49B4-B172-1A68A8AE07D8}" type="parTrans" cxnId="{0C7D2EE3-031B-4AD8-B613-590C15CA6ADF}">
      <dgm:prSet/>
      <dgm:spPr/>
      <dgm:t>
        <a:bodyPr/>
        <a:lstStyle/>
        <a:p>
          <a:endParaRPr lang="en-US"/>
        </a:p>
      </dgm:t>
    </dgm:pt>
    <dgm:pt modelId="{18BCF47B-002D-4567-A715-078F61B63C13}" type="sibTrans" cxnId="{0C7D2EE3-031B-4AD8-B613-590C15CA6ADF}">
      <dgm:prSet/>
      <dgm:spPr/>
      <dgm:t>
        <a:bodyPr/>
        <a:lstStyle/>
        <a:p>
          <a:endParaRPr lang="en-US"/>
        </a:p>
      </dgm:t>
    </dgm:pt>
    <dgm:pt modelId="{FFBA1C7E-9E6B-40D6-8B97-72CBD7069DCD}">
      <dgm:prSet/>
      <dgm:spPr>
        <a:solidFill>
          <a:schemeClr val="accent6">
            <a:lumMod val="60000"/>
            <a:lumOff val="40000"/>
          </a:schemeClr>
        </a:solidFill>
        <a:ln>
          <a:solidFill>
            <a:srgbClr val="00843F"/>
          </a:solidFill>
        </a:ln>
      </dgm:spPr>
      <dgm:t>
        <a:bodyPr/>
        <a:lstStyle/>
        <a:p>
          <a:r>
            <a:rPr lang="en-US">
              <a:solidFill>
                <a:sysClr val="windowText" lastClr="000000"/>
              </a:solidFill>
            </a:rPr>
            <a:t>Team Communication</a:t>
          </a:r>
        </a:p>
      </dgm:t>
    </dgm:pt>
    <dgm:pt modelId="{6B35F042-3E0A-43D0-B525-F6CDDD6973D9}" type="parTrans" cxnId="{07775BA3-A1E9-44E0-B8D6-F670B6B058D1}">
      <dgm:prSet/>
      <dgm:spPr/>
      <dgm:t>
        <a:bodyPr/>
        <a:lstStyle/>
        <a:p>
          <a:endParaRPr lang="en-US"/>
        </a:p>
      </dgm:t>
    </dgm:pt>
    <dgm:pt modelId="{00F0A8D3-AC27-4523-9335-7B3836193CE2}" type="sibTrans" cxnId="{07775BA3-A1E9-44E0-B8D6-F670B6B058D1}">
      <dgm:prSet/>
      <dgm:spPr/>
      <dgm:t>
        <a:bodyPr/>
        <a:lstStyle/>
        <a:p>
          <a:endParaRPr lang="en-US"/>
        </a:p>
      </dgm:t>
    </dgm:pt>
    <dgm:pt modelId="{E27FFE35-A818-4E1B-8EC4-559A23C6CFA8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rgbClr val="00843F">
              <a:alpha val="90000"/>
            </a:srgbClr>
          </a:solidFill>
        </a:ln>
      </dgm:spPr>
      <dgm:t>
        <a:bodyPr/>
        <a:lstStyle/>
        <a:p>
          <a:r>
            <a:rPr lang="en-US"/>
            <a:t>Discord</a:t>
          </a:r>
        </a:p>
      </dgm:t>
    </dgm:pt>
    <dgm:pt modelId="{BDFAE75B-EC37-4C7B-9705-CB714A4728BC}" type="parTrans" cxnId="{0B5E5115-E611-4C29-BB20-5C1B5EB13F75}">
      <dgm:prSet/>
      <dgm:spPr/>
      <dgm:t>
        <a:bodyPr/>
        <a:lstStyle/>
        <a:p>
          <a:endParaRPr lang="en-US"/>
        </a:p>
      </dgm:t>
    </dgm:pt>
    <dgm:pt modelId="{120FBE60-F879-4719-8E8E-964220915AD6}" type="sibTrans" cxnId="{0B5E5115-E611-4C29-BB20-5C1B5EB13F75}">
      <dgm:prSet/>
      <dgm:spPr/>
      <dgm:t>
        <a:bodyPr/>
        <a:lstStyle/>
        <a:p>
          <a:endParaRPr lang="en-US"/>
        </a:p>
      </dgm:t>
    </dgm:pt>
    <dgm:pt modelId="{C42C7C2E-D52E-4749-A4FD-1CE3ED18F3DB}" type="pres">
      <dgm:prSet presAssocID="{965BF59B-FFC7-4F3E-BB09-E8D996FED956}" presName="Name0" presStyleCnt="0">
        <dgm:presLayoutVars>
          <dgm:dir/>
          <dgm:animLvl val="lvl"/>
          <dgm:resizeHandles val="exact"/>
        </dgm:presLayoutVars>
      </dgm:prSet>
      <dgm:spPr/>
    </dgm:pt>
    <dgm:pt modelId="{FCA543F8-C7C5-4390-B170-1C60024D8DFE}" type="pres">
      <dgm:prSet presAssocID="{F9A5DA59-F931-4C16-B1AA-C6455D02AA07}" presName="linNode" presStyleCnt="0"/>
      <dgm:spPr/>
    </dgm:pt>
    <dgm:pt modelId="{ED6EE6A6-A01F-4E79-A337-95733744C4E7}" type="pres">
      <dgm:prSet presAssocID="{F9A5DA59-F931-4C16-B1AA-C6455D02AA0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E1F8FE96-8A75-4E9B-A0FF-60E16C6ADE8A}" type="pres">
      <dgm:prSet presAssocID="{F9A5DA59-F931-4C16-B1AA-C6455D02AA07}" presName="descendantText" presStyleLbl="alignAccFollowNode1" presStyleIdx="0" presStyleCnt="5">
        <dgm:presLayoutVars>
          <dgm:bulletEnabled val="1"/>
        </dgm:presLayoutVars>
      </dgm:prSet>
      <dgm:spPr/>
    </dgm:pt>
    <dgm:pt modelId="{F0A061F9-BEE5-40F4-A785-EDFF1230E842}" type="pres">
      <dgm:prSet presAssocID="{2D3A5737-D69B-48E0-92B2-8275E9790142}" presName="sp" presStyleCnt="0"/>
      <dgm:spPr/>
    </dgm:pt>
    <dgm:pt modelId="{FB224BE0-7463-4E8C-A8F5-A80F4E3E58F2}" type="pres">
      <dgm:prSet presAssocID="{688196AC-B431-4345-B726-59BD04FE5AD9}" presName="linNode" presStyleCnt="0"/>
      <dgm:spPr/>
    </dgm:pt>
    <dgm:pt modelId="{DAC82B24-2F37-461B-B5B6-4B5F523FB53C}" type="pres">
      <dgm:prSet presAssocID="{688196AC-B431-4345-B726-59BD04FE5AD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CE6D35C-CF8E-4A2A-84C4-E02E42A79A09}" type="pres">
      <dgm:prSet presAssocID="{688196AC-B431-4345-B726-59BD04FE5AD9}" presName="descendantText" presStyleLbl="alignAccFollowNode1" presStyleIdx="1" presStyleCnt="5">
        <dgm:presLayoutVars>
          <dgm:bulletEnabled val="1"/>
        </dgm:presLayoutVars>
      </dgm:prSet>
      <dgm:spPr/>
    </dgm:pt>
    <dgm:pt modelId="{02216873-E3A8-4187-9E28-78880B97EF13}" type="pres">
      <dgm:prSet presAssocID="{0396A1DA-F5A4-4996-A04D-B13CE12CB579}" presName="sp" presStyleCnt="0"/>
      <dgm:spPr/>
    </dgm:pt>
    <dgm:pt modelId="{61714480-3107-424A-9DC1-C28CD54C5BB1}" type="pres">
      <dgm:prSet presAssocID="{1CB55772-235A-44E2-B156-355C221CDA2D}" presName="linNode" presStyleCnt="0"/>
      <dgm:spPr/>
    </dgm:pt>
    <dgm:pt modelId="{95FC3214-6D66-44FB-9188-C49E00789D61}" type="pres">
      <dgm:prSet presAssocID="{1CB55772-235A-44E2-B156-355C221CDA2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76CEED7-DFF4-4836-A410-7973316FF407}" type="pres">
      <dgm:prSet presAssocID="{1CB55772-235A-44E2-B156-355C221CDA2D}" presName="descendantText" presStyleLbl="alignAccFollowNode1" presStyleIdx="2" presStyleCnt="5">
        <dgm:presLayoutVars>
          <dgm:bulletEnabled val="1"/>
        </dgm:presLayoutVars>
      </dgm:prSet>
      <dgm:spPr/>
    </dgm:pt>
    <dgm:pt modelId="{C972E6AA-CAFA-4555-82F4-7BAC9FE23071}" type="pres">
      <dgm:prSet presAssocID="{8F39248B-8344-48C1-8EE2-AC1A49374A7E}" presName="sp" presStyleCnt="0"/>
      <dgm:spPr/>
    </dgm:pt>
    <dgm:pt modelId="{9A76B805-C17B-4470-B1F6-C7EC344E4C04}" type="pres">
      <dgm:prSet presAssocID="{D04E57C5-5A72-4C1E-8720-7265800B5435}" presName="linNode" presStyleCnt="0"/>
      <dgm:spPr/>
    </dgm:pt>
    <dgm:pt modelId="{98DE1C26-1C21-4351-B896-49AE91282032}" type="pres">
      <dgm:prSet presAssocID="{D04E57C5-5A72-4C1E-8720-7265800B543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FC84CD0-1882-41BD-977B-CBF7416BCAEA}" type="pres">
      <dgm:prSet presAssocID="{D04E57C5-5A72-4C1E-8720-7265800B5435}" presName="descendantText" presStyleLbl="alignAccFollowNode1" presStyleIdx="3" presStyleCnt="5">
        <dgm:presLayoutVars>
          <dgm:bulletEnabled val="1"/>
        </dgm:presLayoutVars>
      </dgm:prSet>
      <dgm:spPr/>
    </dgm:pt>
    <dgm:pt modelId="{522CB1BE-51E5-4011-8CB1-B6F4AB0E429A}" type="pres">
      <dgm:prSet presAssocID="{4A02FA49-19D8-4206-AEB4-678791B351E2}" presName="sp" presStyleCnt="0"/>
      <dgm:spPr/>
    </dgm:pt>
    <dgm:pt modelId="{587E6959-DE0D-4DBA-A336-D422EDC957A6}" type="pres">
      <dgm:prSet presAssocID="{FFBA1C7E-9E6B-40D6-8B97-72CBD7069DCD}" presName="linNode" presStyleCnt="0"/>
      <dgm:spPr/>
    </dgm:pt>
    <dgm:pt modelId="{7ADECBA2-8643-46A7-BE5F-30B4CD9EF290}" type="pres">
      <dgm:prSet presAssocID="{FFBA1C7E-9E6B-40D6-8B97-72CBD7069DCD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C3D6A53-E210-4D3F-B53B-A04AB696EB62}" type="pres">
      <dgm:prSet presAssocID="{FFBA1C7E-9E6B-40D6-8B97-72CBD7069DCD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052A401-CAEB-4941-8FB5-D5C9A4C0ADB0}" type="presOf" srcId="{FFBA1C7E-9E6B-40D6-8B97-72CBD7069DCD}" destId="{7ADECBA2-8643-46A7-BE5F-30B4CD9EF290}" srcOrd="0" destOrd="0" presId="urn:microsoft.com/office/officeart/2005/8/layout/vList5"/>
    <dgm:cxn modelId="{6A00190D-2A63-4777-9811-F7972F0C61EB}" srcId="{688196AC-B431-4345-B726-59BD04FE5AD9}" destId="{8275DA09-D9AF-4E39-AE27-9B552A81B8B1}" srcOrd="0" destOrd="0" parTransId="{CD307BAD-5260-4DA9-99C4-BE4AEEB6B9BA}" sibTransId="{392205A5-CC3A-4E23-8F6E-F008F3027BD7}"/>
    <dgm:cxn modelId="{D0F3150F-22F3-4B0A-9129-BD41DE2097DB}" srcId="{965BF59B-FFC7-4F3E-BB09-E8D996FED956}" destId="{688196AC-B431-4345-B726-59BD04FE5AD9}" srcOrd="1" destOrd="0" parTransId="{E2B6A21B-A3A0-4CE4-B19C-7ADF35B0FEF7}" sibTransId="{0396A1DA-F5A4-4996-A04D-B13CE12CB579}"/>
    <dgm:cxn modelId="{0B5E5115-E611-4C29-BB20-5C1B5EB13F75}" srcId="{FFBA1C7E-9E6B-40D6-8B97-72CBD7069DCD}" destId="{E27FFE35-A818-4E1B-8EC4-559A23C6CFA8}" srcOrd="0" destOrd="0" parTransId="{BDFAE75B-EC37-4C7B-9705-CB714A4728BC}" sibTransId="{120FBE60-F879-4719-8E8E-964220915AD6}"/>
    <dgm:cxn modelId="{E4C61A27-52D9-485F-AE9B-C6116B7CB951}" srcId="{965BF59B-FFC7-4F3E-BB09-E8D996FED956}" destId="{F9A5DA59-F931-4C16-B1AA-C6455D02AA07}" srcOrd="0" destOrd="0" parTransId="{D3AD5FC5-1D7F-4C53-BB41-CEB03918DBC5}" sibTransId="{2D3A5737-D69B-48E0-92B2-8275E9790142}"/>
    <dgm:cxn modelId="{7AAFDC32-B5BC-46AB-96A3-D280A2F715FE}" type="presOf" srcId="{EF68FA0F-5EBB-41A0-BB07-75F45F0C20B1}" destId="{E1F8FE96-8A75-4E9B-A0FF-60E16C6ADE8A}" srcOrd="0" destOrd="0" presId="urn:microsoft.com/office/officeart/2005/8/layout/vList5"/>
    <dgm:cxn modelId="{3CA01A3F-72F1-484D-B42C-F4635816AD5C}" type="presOf" srcId="{D04E57C5-5A72-4C1E-8720-7265800B5435}" destId="{98DE1C26-1C21-4351-B896-49AE91282032}" srcOrd="0" destOrd="0" presId="urn:microsoft.com/office/officeart/2005/8/layout/vList5"/>
    <dgm:cxn modelId="{82F0BA6A-1A07-44D0-B9A6-7DBDAF7C52E8}" type="presOf" srcId="{688196AC-B431-4345-B726-59BD04FE5AD9}" destId="{DAC82B24-2F37-461B-B5B6-4B5F523FB53C}" srcOrd="0" destOrd="0" presId="urn:microsoft.com/office/officeart/2005/8/layout/vList5"/>
    <dgm:cxn modelId="{B1598C76-10EF-40B1-A521-B5328E39B97E}" type="presOf" srcId="{E27FFE35-A818-4E1B-8EC4-559A23C6CFA8}" destId="{8C3D6A53-E210-4D3F-B53B-A04AB696EB62}" srcOrd="0" destOrd="0" presId="urn:microsoft.com/office/officeart/2005/8/layout/vList5"/>
    <dgm:cxn modelId="{FA07C08A-7FF1-4ABA-A65E-A867849A05F4}" type="presOf" srcId="{F9A5DA59-F931-4C16-B1AA-C6455D02AA07}" destId="{ED6EE6A6-A01F-4E79-A337-95733744C4E7}" srcOrd="0" destOrd="0" presId="urn:microsoft.com/office/officeart/2005/8/layout/vList5"/>
    <dgm:cxn modelId="{07775BA3-A1E9-44E0-B8D6-F670B6B058D1}" srcId="{965BF59B-FFC7-4F3E-BB09-E8D996FED956}" destId="{FFBA1C7E-9E6B-40D6-8B97-72CBD7069DCD}" srcOrd="4" destOrd="0" parTransId="{6B35F042-3E0A-43D0-B525-F6CDDD6973D9}" sibTransId="{00F0A8D3-AC27-4523-9335-7B3836193CE2}"/>
    <dgm:cxn modelId="{7E3684A7-0D45-4D10-8CEE-1C669D2704EB}" srcId="{F9A5DA59-F931-4C16-B1AA-C6455D02AA07}" destId="{EF68FA0F-5EBB-41A0-BB07-75F45F0C20B1}" srcOrd="0" destOrd="0" parTransId="{7D71282C-ABAC-4E18-ABA8-273609C9095A}" sibTransId="{12E47EC2-3094-4A3E-9D16-3EFB0A5F6CE8}"/>
    <dgm:cxn modelId="{4C47E6AD-5D35-4E44-BE6A-C122602651E9}" srcId="{965BF59B-FFC7-4F3E-BB09-E8D996FED956}" destId="{1CB55772-235A-44E2-B156-355C221CDA2D}" srcOrd="2" destOrd="0" parTransId="{074371F1-B550-40D9-9BF7-152EAACAF7C3}" sibTransId="{8F39248B-8344-48C1-8EE2-AC1A49374A7E}"/>
    <dgm:cxn modelId="{1B871EBB-7DDD-42CD-9B60-AA84C7CC7C0C}" type="presOf" srcId="{1CB55772-235A-44E2-B156-355C221CDA2D}" destId="{95FC3214-6D66-44FB-9188-C49E00789D61}" srcOrd="0" destOrd="0" presId="urn:microsoft.com/office/officeart/2005/8/layout/vList5"/>
    <dgm:cxn modelId="{3A8072BF-2FA8-49C5-9E39-AAE77E51F63F}" srcId="{965BF59B-FFC7-4F3E-BB09-E8D996FED956}" destId="{D04E57C5-5A72-4C1E-8720-7265800B5435}" srcOrd="3" destOrd="0" parTransId="{39BE226B-E960-45EF-98DF-CA0F95AB0DF4}" sibTransId="{4A02FA49-19D8-4206-AEB4-678791B351E2}"/>
    <dgm:cxn modelId="{A3EB6BDD-75EA-466D-A0CF-81092EFFF210}" type="presOf" srcId="{99E766D2-208C-41F8-8D56-AB7F54C6C6C3}" destId="{676CEED7-DFF4-4836-A410-7973316FF407}" srcOrd="0" destOrd="0" presId="urn:microsoft.com/office/officeart/2005/8/layout/vList5"/>
    <dgm:cxn modelId="{8C5097E2-1CAA-4548-8458-A8565DD66B73}" type="presOf" srcId="{965BF59B-FFC7-4F3E-BB09-E8D996FED956}" destId="{C42C7C2E-D52E-4749-A4FD-1CE3ED18F3DB}" srcOrd="0" destOrd="0" presId="urn:microsoft.com/office/officeart/2005/8/layout/vList5"/>
    <dgm:cxn modelId="{0C7D2EE3-031B-4AD8-B613-590C15CA6ADF}" srcId="{D04E57C5-5A72-4C1E-8720-7265800B5435}" destId="{E52C9579-0140-45A4-BAE5-95E06EDCB4C4}" srcOrd="0" destOrd="0" parTransId="{790F1993-133A-49B4-B172-1A68A8AE07D8}" sibTransId="{18BCF47B-002D-4567-A715-078F61B63C13}"/>
    <dgm:cxn modelId="{5B7056EA-ACB5-45F6-A9C7-4B6EA960F20C}" type="presOf" srcId="{8275DA09-D9AF-4E39-AE27-9B552A81B8B1}" destId="{3CE6D35C-CF8E-4A2A-84C4-E02E42A79A09}" srcOrd="0" destOrd="0" presId="urn:microsoft.com/office/officeart/2005/8/layout/vList5"/>
    <dgm:cxn modelId="{20F214F7-EF67-40AC-A6C0-1CE8974BBFF4}" srcId="{1CB55772-235A-44E2-B156-355C221CDA2D}" destId="{99E766D2-208C-41F8-8D56-AB7F54C6C6C3}" srcOrd="0" destOrd="0" parTransId="{C01CF926-31C3-4372-941A-BC91E5C826EE}" sibTransId="{949EC406-C16A-47A6-8F8B-4DD442D7A954}"/>
    <dgm:cxn modelId="{B6EE01FF-525A-4B17-BFA2-008A226FC7D5}" type="presOf" srcId="{E52C9579-0140-45A4-BAE5-95E06EDCB4C4}" destId="{0FC84CD0-1882-41BD-977B-CBF7416BCAEA}" srcOrd="0" destOrd="0" presId="urn:microsoft.com/office/officeart/2005/8/layout/vList5"/>
    <dgm:cxn modelId="{33845EB0-1940-40A5-A572-7F703E2CDC5B}" type="presParOf" srcId="{C42C7C2E-D52E-4749-A4FD-1CE3ED18F3DB}" destId="{FCA543F8-C7C5-4390-B170-1C60024D8DFE}" srcOrd="0" destOrd="0" presId="urn:microsoft.com/office/officeart/2005/8/layout/vList5"/>
    <dgm:cxn modelId="{D3A01269-17D6-46E7-9F13-C704C90A8227}" type="presParOf" srcId="{FCA543F8-C7C5-4390-B170-1C60024D8DFE}" destId="{ED6EE6A6-A01F-4E79-A337-95733744C4E7}" srcOrd="0" destOrd="0" presId="urn:microsoft.com/office/officeart/2005/8/layout/vList5"/>
    <dgm:cxn modelId="{57EBEF75-F70C-4F37-8B5F-C9DE83933810}" type="presParOf" srcId="{FCA543F8-C7C5-4390-B170-1C60024D8DFE}" destId="{E1F8FE96-8A75-4E9B-A0FF-60E16C6ADE8A}" srcOrd="1" destOrd="0" presId="urn:microsoft.com/office/officeart/2005/8/layout/vList5"/>
    <dgm:cxn modelId="{4093A435-22D9-467B-87FB-3721EBB8F7C0}" type="presParOf" srcId="{C42C7C2E-D52E-4749-A4FD-1CE3ED18F3DB}" destId="{F0A061F9-BEE5-40F4-A785-EDFF1230E842}" srcOrd="1" destOrd="0" presId="urn:microsoft.com/office/officeart/2005/8/layout/vList5"/>
    <dgm:cxn modelId="{8ECF461A-28AE-4502-B51E-6FA31246B4EC}" type="presParOf" srcId="{C42C7C2E-D52E-4749-A4FD-1CE3ED18F3DB}" destId="{FB224BE0-7463-4E8C-A8F5-A80F4E3E58F2}" srcOrd="2" destOrd="0" presId="urn:microsoft.com/office/officeart/2005/8/layout/vList5"/>
    <dgm:cxn modelId="{5282D66C-FCA9-4908-A94C-B7DA25278C0C}" type="presParOf" srcId="{FB224BE0-7463-4E8C-A8F5-A80F4E3E58F2}" destId="{DAC82B24-2F37-461B-B5B6-4B5F523FB53C}" srcOrd="0" destOrd="0" presId="urn:microsoft.com/office/officeart/2005/8/layout/vList5"/>
    <dgm:cxn modelId="{552EB357-2FA4-467D-A54F-B50AC176A02E}" type="presParOf" srcId="{FB224BE0-7463-4E8C-A8F5-A80F4E3E58F2}" destId="{3CE6D35C-CF8E-4A2A-84C4-E02E42A79A09}" srcOrd="1" destOrd="0" presId="urn:microsoft.com/office/officeart/2005/8/layout/vList5"/>
    <dgm:cxn modelId="{E81DF0A6-6772-49A1-B502-F60B7AA9A315}" type="presParOf" srcId="{C42C7C2E-D52E-4749-A4FD-1CE3ED18F3DB}" destId="{02216873-E3A8-4187-9E28-78880B97EF13}" srcOrd="3" destOrd="0" presId="urn:microsoft.com/office/officeart/2005/8/layout/vList5"/>
    <dgm:cxn modelId="{3A457AA9-7716-4313-BCFD-3C81CB9F0B4E}" type="presParOf" srcId="{C42C7C2E-D52E-4749-A4FD-1CE3ED18F3DB}" destId="{61714480-3107-424A-9DC1-C28CD54C5BB1}" srcOrd="4" destOrd="0" presId="urn:microsoft.com/office/officeart/2005/8/layout/vList5"/>
    <dgm:cxn modelId="{4D48050B-F78D-4B7F-BF67-64133D0703D9}" type="presParOf" srcId="{61714480-3107-424A-9DC1-C28CD54C5BB1}" destId="{95FC3214-6D66-44FB-9188-C49E00789D61}" srcOrd="0" destOrd="0" presId="urn:microsoft.com/office/officeart/2005/8/layout/vList5"/>
    <dgm:cxn modelId="{C7EBFA64-A608-4C40-85EA-CC475FD6D95C}" type="presParOf" srcId="{61714480-3107-424A-9DC1-C28CD54C5BB1}" destId="{676CEED7-DFF4-4836-A410-7973316FF407}" srcOrd="1" destOrd="0" presId="urn:microsoft.com/office/officeart/2005/8/layout/vList5"/>
    <dgm:cxn modelId="{E641F4F0-16E3-49AA-A85B-036C791FDF1D}" type="presParOf" srcId="{C42C7C2E-D52E-4749-A4FD-1CE3ED18F3DB}" destId="{C972E6AA-CAFA-4555-82F4-7BAC9FE23071}" srcOrd="5" destOrd="0" presId="urn:microsoft.com/office/officeart/2005/8/layout/vList5"/>
    <dgm:cxn modelId="{85CDD9CE-6B2F-4CC3-903D-E48E14852A9A}" type="presParOf" srcId="{C42C7C2E-D52E-4749-A4FD-1CE3ED18F3DB}" destId="{9A76B805-C17B-4470-B1F6-C7EC344E4C04}" srcOrd="6" destOrd="0" presId="urn:microsoft.com/office/officeart/2005/8/layout/vList5"/>
    <dgm:cxn modelId="{49AD3D09-C42A-45C8-8F6D-6181C2399892}" type="presParOf" srcId="{9A76B805-C17B-4470-B1F6-C7EC344E4C04}" destId="{98DE1C26-1C21-4351-B896-49AE91282032}" srcOrd="0" destOrd="0" presId="urn:microsoft.com/office/officeart/2005/8/layout/vList5"/>
    <dgm:cxn modelId="{D22C14F8-AB41-4038-9B67-F62DF471FB0F}" type="presParOf" srcId="{9A76B805-C17B-4470-B1F6-C7EC344E4C04}" destId="{0FC84CD0-1882-41BD-977B-CBF7416BCAEA}" srcOrd="1" destOrd="0" presId="urn:microsoft.com/office/officeart/2005/8/layout/vList5"/>
    <dgm:cxn modelId="{BE41825E-65D4-48BD-9D17-39F3342A9761}" type="presParOf" srcId="{C42C7C2E-D52E-4749-A4FD-1CE3ED18F3DB}" destId="{522CB1BE-51E5-4011-8CB1-B6F4AB0E429A}" srcOrd="7" destOrd="0" presId="urn:microsoft.com/office/officeart/2005/8/layout/vList5"/>
    <dgm:cxn modelId="{0E45C678-8F5C-4840-8124-97A770F88ECE}" type="presParOf" srcId="{C42C7C2E-D52E-4749-A4FD-1CE3ED18F3DB}" destId="{587E6959-DE0D-4DBA-A336-D422EDC957A6}" srcOrd="8" destOrd="0" presId="urn:microsoft.com/office/officeart/2005/8/layout/vList5"/>
    <dgm:cxn modelId="{E585C56F-6E09-47C4-A640-BAD9A8BB68DE}" type="presParOf" srcId="{587E6959-DE0D-4DBA-A336-D422EDC957A6}" destId="{7ADECBA2-8643-46A7-BE5F-30B4CD9EF290}" srcOrd="0" destOrd="0" presId="urn:microsoft.com/office/officeart/2005/8/layout/vList5"/>
    <dgm:cxn modelId="{54DD6C93-57A7-44A9-80C6-84009E5AAC69}" type="presParOf" srcId="{587E6959-DE0D-4DBA-A336-D422EDC957A6}" destId="{8C3D6A53-E210-4D3F-B53B-A04AB696EB6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033F2-2D0D-4E4E-99E4-C135FB06F732}">
      <dsp:nvSpPr>
        <dsp:cNvPr id="0" name=""/>
        <dsp:cNvSpPr/>
      </dsp:nvSpPr>
      <dsp:spPr>
        <a:xfrm>
          <a:off x="0" y="169585"/>
          <a:ext cx="10515600" cy="11934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Dr. Brandon McDaniel and his team conducted a 2-year study funded by the NIH</a:t>
          </a:r>
        </a:p>
      </dsp:txBody>
      <dsp:txXfrm>
        <a:off x="58257" y="227842"/>
        <a:ext cx="10399086" cy="1076886"/>
      </dsp:txXfrm>
    </dsp:sp>
    <dsp:sp modelId="{D5CD5CA2-5A75-495A-95FE-276B91D2390A}">
      <dsp:nvSpPr>
        <dsp:cNvPr id="0" name=""/>
        <dsp:cNvSpPr/>
      </dsp:nvSpPr>
      <dsp:spPr>
        <a:xfrm>
          <a:off x="0" y="1362985"/>
          <a:ext cx="10515600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latin typeface="Aptos Display" panose="020F0302020204030204"/>
            </a:rPr>
            <a:t>Heavy</a:t>
          </a:r>
          <a:r>
            <a:rPr lang="en-US" sz="2300" kern="1200"/>
            <a:t> smartphone usage and depressive symptoms connected in parents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Haphazard smartphone use can reduce quality of parent-child interactions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>
            <a:solidFill>
              <a:srgbClr val="000000"/>
            </a:solidFill>
            <a:latin typeface="Aptos Display" panose="020F0302020204030204"/>
          </a:endParaRPr>
        </a:p>
      </dsp:txBody>
      <dsp:txXfrm>
        <a:off x="0" y="1362985"/>
        <a:ext cx="10515600" cy="1210950"/>
      </dsp:txXfrm>
    </dsp:sp>
    <dsp:sp modelId="{1392A681-4D22-412D-A0C1-058F8E1A10EF}">
      <dsp:nvSpPr>
        <dsp:cNvPr id="0" name=""/>
        <dsp:cNvSpPr/>
      </dsp:nvSpPr>
      <dsp:spPr>
        <a:xfrm>
          <a:off x="0" y="2573935"/>
          <a:ext cx="10515600" cy="119340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tx1"/>
              </a:solidFill>
            </a:rPr>
            <a:t>In response, </a:t>
          </a:r>
          <a:r>
            <a:rPr lang="en-US" sz="3000" kern="1200">
              <a:solidFill>
                <a:schemeClr val="tx1"/>
              </a:solidFill>
              <a:latin typeface="Aptos Display" panose="020F0302020204030204"/>
            </a:rPr>
            <a:t>the team</a:t>
          </a:r>
          <a:r>
            <a:rPr lang="en-US" sz="3000" kern="1200">
              <a:solidFill>
                <a:schemeClr val="tx1"/>
              </a:solidFill>
            </a:rPr>
            <a:t> began a new project:</a:t>
          </a:r>
        </a:p>
      </dsp:txBody>
      <dsp:txXfrm>
        <a:off x="58257" y="2632192"/>
        <a:ext cx="10399086" cy="1076886"/>
      </dsp:txXfrm>
    </dsp:sp>
    <dsp:sp modelId="{6F9254C8-0D68-414A-A150-3B5CD384763B}">
      <dsp:nvSpPr>
        <dsp:cNvPr id="0" name=""/>
        <dsp:cNvSpPr/>
      </dsp:nvSpPr>
      <dsp:spPr>
        <a:xfrm>
          <a:off x="0" y="3767336"/>
          <a:ext cx="10515600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Create a web-based learning portal to help parents cultivate healthy digital habits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Allow Parkview researchers to </a:t>
          </a:r>
          <a:r>
            <a:rPr lang="en-US" sz="2300" kern="1200">
              <a:latin typeface="Aptos Display" panose="020F0302020204030204"/>
            </a:rPr>
            <a:t>survey parents and </a:t>
          </a:r>
          <a:r>
            <a:rPr lang="en-US" sz="2300" kern="1200"/>
            <a:t>analyze data</a:t>
          </a:r>
        </a:p>
      </dsp:txBody>
      <dsp:txXfrm>
        <a:off x="0" y="3767336"/>
        <a:ext cx="10515600" cy="1117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FD85F-1663-465E-9855-0F0F9577FC46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1AB77-116F-4739-93F5-D26CC82E007C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ptos Display" panose="020F0302020204030204"/>
            </a:rPr>
            <a:t>Numerous Positive Community Benefits</a:t>
          </a:r>
          <a:endParaRPr lang="en-US" sz="3100" kern="1200"/>
        </a:p>
      </dsp:txBody>
      <dsp:txXfrm>
        <a:off x="0" y="0"/>
        <a:ext cx="2103120" cy="4351338"/>
      </dsp:txXfrm>
    </dsp:sp>
    <dsp:sp modelId="{41F626D0-8077-467F-8238-0F737751DCB3}">
      <dsp:nvSpPr>
        <dsp:cNvPr id="0" name=""/>
        <dsp:cNvSpPr/>
      </dsp:nvSpPr>
      <dsp:spPr>
        <a:xfrm>
          <a:off x="2260854" y="41006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Promote more thoughtful smartphone usage in adults</a:t>
          </a:r>
        </a:p>
      </dsp:txBody>
      <dsp:txXfrm>
        <a:off x="2260854" y="41006"/>
        <a:ext cx="8254746" cy="820125"/>
      </dsp:txXfrm>
    </dsp:sp>
    <dsp:sp modelId="{8E081AF2-686E-4607-AF04-FCF71D6E44FA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406E5-2A85-453F-9073-D9533E2A63D3}">
      <dsp:nvSpPr>
        <dsp:cNvPr id="0" name=""/>
        <dsp:cNvSpPr/>
      </dsp:nvSpPr>
      <dsp:spPr>
        <a:xfrm>
          <a:off x="2260854" y="902137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parents' mental and emotional bandwidth</a:t>
          </a:r>
        </a:p>
      </dsp:txBody>
      <dsp:txXfrm>
        <a:off x="2260854" y="902137"/>
        <a:ext cx="8254746" cy="820125"/>
      </dsp:txXfrm>
    </dsp:sp>
    <dsp:sp modelId="{D1C4B76B-00BF-4D2B-9EB1-8C8D6414446A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CFD33-4DCC-4DA9-944E-490F831BBDE5}">
      <dsp:nvSpPr>
        <dsp:cNvPr id="0" name=""/>
        <dsp:cNvSpPr/>
      </dsp:nvSpPr>
      <dsp:spPr>
        <a:xfrm>
          <a:off x="2260854" y="1763269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Facilitate more positive parent-child interactions</a:t>
          </a:r>
        </a:p>
      </dsp:txBody>
      <dsp:txXfrm>
        <a:off x="2260854" y="1763269"/>
        <a:ext cx="8254746" cy="820125"/>
      </dsp:txXfrm>
    </dsp:sp>
    <dsp:sp modelId="{FB4DCEFE-3F4F-4AAC-BB99-6D8EED875224}">
      <dsp:nvSpPr>
        <dsp:cNvPr id="0" name=""/>
        <dsp:cNvSpPr/>
      </dsp:nvSpPr>
      <dsp:spPr>
        <a:xfrm>
          <a:off x="2103120" y="258339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C96FB-71C2-4CBD-8C19-105AA1EC3ADE}">
      <dsp:nvSpPr>
        <dsp:cNvPr id="0" name=""/>
        <dsp:cNvSpPr/>
      </dsp:nvSpPr>
      <dsp:spPr>
        <a:xfrm>
          <a:off x="2260854" y="2624400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household dynamics across Fort Wayne</a:t>
          </a:r>
        </a:p>
      </dsp:txBody>
      <dsp:txXfrm>
        <a:off x="2260854" y="2624400"/>
        <a:ext cx="8254746" cy="820125"/>
      </dsp:txXfrm>
    </dsp:sp>
    <dsp:sp modelId="{C624BC29-84ED-4055-8D3A-D88B95C75613}">
      <dsp:nvSpPr>
        <dsp:cNvPr id="0" name=""/>
        <dsp:cNvSpPr/>
      </dsp:nvSpPr>
      <dsp:spPr>
        <a:xfrm>
          <a:off x="2103120" y="344452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CB086-2BD1-4E07-8207-757D7AC968EC}">
      <dsp:nvSpPr>
        <dsp:cNvPr id="0" name=""/>
        <dsp:cNvSpPr/>
      </dsp:nvSpPr>
      <dsp:spPr>
        <a:xfrm>
          <a:off x="2260854" y="3485532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data can contribute to a better understanding of smartphone use, parenting, and mental and emotional wellbeing</a:t>
          </a:r>
        </a:p>
      </dsp:txBody>
      <dsp:txXfrm>
        <a:off x="2260854" y="3485532"/>
        <a:ext cx="8254746" cy="820125"/>
      </dsp:txXfrm>
    </dsp:sp>
    <dsp:sp modelId="{ABFFFB31-0F45-476B-886A-943B6931E1A3}">
      <dsp:nvSpPr>
        <dsp:cNvPr id="0" name=""/>
        <dsp:cNvSpPr/>
      </dsp:nvSpPr>
      <dsp:spPr>
        <a:xfrm>
          <a:off x="2103120" y="430565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F25AE-F1B7-4744-91CE-3D9FFB00443D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75338-C260-4309-9AA6-607C0255E252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Cloud hosting through one of the big three (AWS/GCP/Azure)</a:t>
          </a:r>
        </a:p>
      </dsp:txBody>
      <dsp:txXfrm>
        <a:off x="0" y="531"/>
        <a:ext cx="10515600" cy="870055"/>
      </dsp:txXfrm>
    </dsp:sp>
    <dsp:sp modelId="{90B7C485-3299-4FEC-BB87-A22012D7A8B6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F83A2-4A06-4B08-9A72-1DF005516A59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Notification system (progress/new module alerts)</a:t>
          </a:r>
        </a:p>
      </dsp:txBody>
      <dsp:txXfrm>
        <a:off x="0" y="870586"/>
        <a:ext cx="10515600" cy="870055"/>
      </dsp:txXfrm>
    </dsp:sp>
    <dsp:sp modelId="{1DC5CEF7-696C-4455-8770-3A9980DF105D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A8B09-F076-4064-BEAA-96F22BFFF99B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"/>
              <a:ea typeface="Calibri"/>
              <a:cs typeface="Calibri"/>
            </a:rPr>
            <a:t>Gamification (streak counters, badges)</a:t>
          </a:r>
          <a:endParaRPr lang="en-US" sz="3100" kern="1200">
            <a:latin typeface="Aptos Display" panose="020F0302020204030204"/>
          </a:endParaRPr>
        </a:p>
      </dsp:txBody>
      <dsp:txXfrm>
        <a:off x="0" y="1740641"/>
        <a:ext cx="10515600" cy="870055"/>
      </dsp:txXfrm>
    </dsp:sp>
    <dsp:sp modelId="{9C87FF8B-9CE7-496D-9DC9-9A88CE160EC4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E4EA1-89F8-4C6E-B0BB-ABAB4A563027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Messaging/community board</a:t>
          </a:r>
        </a:p>
      </dsp:txBody>
      <dsp:txXfrm>
        <a:off x="0" y="2610696"/>
        <a:ext cx="10515600" cy="870055"/>
      </dsp:txXfrm>
    </dsp:sp>
    <dsp:sp modelId="{1607E510-026F-46E1-A1FC-9E306E6F4674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BBED-ED4C-4A57-82E4-F8BAA8E9616C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Version history for the admin course builder view</a:t>
          </a:r>
        </a:p>
      </dsp:txBody>
      <dsp:txXfrm>
        <a:off x="0" y="3480751"/>
        <a:ext cx="10515600" cy="8700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4A3F8-16C4-402C-A62E-6F9E82D896FE}">
      <dsp:nvSpPr>
        <dsp:cNvPr id="0" name=""/>
        <dsp:cNvSpPr/>
      </dsp:nvSpPr>
      <dsp:spPr>
        <a:xfrm rot="5400000">
          <a:off x="3276427" y="-1260960"/>
          <a:ext cx="715994" cy="3420634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MongoDB</a:t>
          </a:r>
        </a:p>
      </dsp:txBody>
      <dsp:txXfrm rot="-5400000">
        <a:off x="1924107" y="126312"/>
        <a:ext cx="3385682" cy="646090"/>
      </dsp:txXfrm>
    </dsp:sp>
    <dsp:sp modelId="{E757BE87-DBF9-4F56-BA38-6D31474401ED}">
      <dsp:nvSpPr>
        <dsp:cNvPr id="0" name=""/>
        <dsp:cNvSpPr/>
      </dsp:nvSpPr>
      <dsp:spPr>
        <a:xfrm>
          <a:off x="0" y="1860"/>
          <a:ext cx="1924107" cy="894992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ysClr val="windowText" lastClr="000000"/>
              </a:solidFill>
            </a:rPr>
            <a:t>Database</a:t>
          </a:r>
        </a:p>
      </dsp:txBody>
      <dsp:txXfrm>
        <a:off x="43690" y="45550"/>
        <a:ext cx="1836727" cy="807612"/>
      </dsp:txXfrm>
    </dsp:sp>
    <dsp:sp modelId="{3D0C5ED8-EA34-4686-8BD1-D66AED016B3B}">
      <dsp:nvSpPr>
        <dsp:cNvPr id="0" name=""/>
        <dsp:cNvSpPr/>
      </dsp:nvSpPr>
      <dsp:spPr>
        <a:xfrm rot="5400000">
          <a:off x="3276427" y="-321217"/>
          <a:ext cx="715994" cy="3420634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Express.js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Node.js</a:t>
          </a:r>
        </a:p>
      </dsp:txBody>
      <dsp:txXfrm rot="-5400000">
        <a:off x="1924107" y="1066055"/>
        <a:ext cx="3385682" cy="646090"/>
      </dsp:txXfrm>
    </dsp:sp>
    <dsp:sp modelId="{77CB8D77-50DE-4264-9B2C-A012535C82F3}">
      <dsp:nvSpPr>
        <dsp:cNvPr id="0" name=""/>
        <dsp:cNvSpPr/>
      </dsp:nvSpPr>
      <dsp:spPr>
        <a:xfrm>
          <a:off x="0" y="941603"/>
          <a:ext cx="1924107" cy="894992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ysClr val="windowText" lastClr="000000"/>
              </a:solidFill>
            </a:rPr>
            <a:t>Backend</a:t>
          </a:r>
        </a:p>
      </dsp:txBody>
      <dsp:txXfrm>
        <a:off x="43690" y="985293"/>
        <a:ext cx="1836727" cy="807612"/>
      </dsp:txXfrm>
    </dsp:sp>
    <dsp:sp modelId="{D50377AF-A6D3-455D-ACBD-D4E4E9492C13}">
      <dsp:nvSpPr>
        <dsp:cNvPr id="0" name=""/>
        <dsp:cNvSpPr/>
      </dsp:nvSpPr>
      <dsp:spPr>
        <a:xfrm rot="5400000">
          <a:off x="3276427" y="624875"/>
          <a:ext cx="715994" cy="3420634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React</a:t>
          </a:r>
        </a:p>
      </dsp:txBody>
      <dsp:txXfrm rot="-5400000">
        <a:off x="1924107" y="2012147"/>
        <a:ext cx="3385682" cy="646090"/>
      </dsp:txXfrm>
    </dsp:sp>
    <dsp:sp modelId="{6A5D20EA-5E67-4E95-A5B6-945387EE42CA}">
      <dsp:nvSpPr>
        <dsp:cNvPr id="0" name=""/>
        <dsp:cNvSpPr/>
      </dsp:nvSpPr>
      <dsp:spPr>
        <a:xfrm>
          <a:off x="0" y="1881345"/>
          <a:ext cx="1924107" cy="894992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ysClr val="windowText" lastClr="000000"/>
              </a:solidFill>
            </a:rPr>
            <a:t>Frontend</a:t>
          </a:r>
        </a:p>
      </dsp:txBody>
      <dsp:txXfrm>
        <a:off x="43690" y="1925035"/>
        <a:ext cx="1836727" cy="807612"/>
      </dsp:txXfrm>
    </dsp:sp>
    <dsp:sp modelId="{E6EEE637-9F03-4AF3-AD36-316177B98900}">
      <dsp:nvSpPr>
        <dsp:cNvPr id="0" name=""/>
        <dsp:cNvSpPr/>
      </dsp:nvSpPr>
      <dsp:spPr>
        <a:xfrm rot="5400000">
          <a:off x="3276427" y="1558267"/>
          <a:ext cx="715994" cy="3420634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May incorporate Editor.js or Tailwind</a:t>
          </a:r>
        </a:p>
      </dsp:txBody>
      <dsp:txXfrm rot="-5400000">
        <a:off x="1924107" y="2945539"/>
        <a:ext cx="3385682" cy="646090"/>
      </dsp:txXfrm>
    </dsp:sp>
    <dsp:sp modelId="{5B37DD5E-340F-4471-A9BC-017A8834472E}">
      <dsp:nvSpPr>
        <dsp:cNvPr id="0" name=""/>
        <dsp:cNvSpPr/>
      </dsp:nvSpPr>
      <dsp:spPr>
        <a:xfrm>
          <a:off x="0" y="2821088"/>
          <a:ext cx="1924107" cy="894992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solidFill>
                <a:sysClr val="windowText" lastClr="000000"/>
              </a:solidFill>
            </a:rPr>
            <a:t>Subject to change</a:t>
          </a:r>
        </a:p>
      </dsp:txBody>
      <dsp:txXfrm>
        <a:off x="43690" y="2864778"/>
        <a:ext cx="1836727" cy="8076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8FE96-8A75-4E9B-A0FF-60E16C6ADE8A}">
      <dsp:nvSpPr>
        <dsp:cNvPr id="0" name=""/>
        <dsp:cNvSpPr/>
      </dsp:nvSpPr>
      <dsp:spPr>
        <a:xfrm rot="5400000">
          <a:off x="2925665" y="-1114217"/>
          <a:ext cx="668848" cy="3068320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Github</a:t>
          </a:r>
        </a:p>
      </dsp:txBody>
      <dsp:txXfrm rot="-5400000">
        <a:off x="1725929" y="118169"/>
        <a:ext cx="3035670" cy="603548"/>
      </dsp:txXfrm>
    </dsp:sp>
    <dsp:sp modelId="{ED6EE6A6-A01F-4E79-A337-95733744C4E7}">
      <dsp:nvSpPr>
        <dsp:cNvPr id="0" name=""/>
        <dsp:cNvSpPr/>
      </dsp:nvSpPr>
      <dsp:spPr>
        <a:xfrm>
          <a:off x="0" y="1912"/>
          <a:ext cx="1725930" cy="83606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</a:rPr>
            <a:t>Version Control</a:t>
          </a:r>
        </a:p>
      </dsp:txBody>
      <dsp:txXfrm>
        <a:off x="40813" y="42725"/>
        <a:ext cx="1644304" cy="754434"/>
      </dsp:txXfrm>
    </dsp:sp>
    <dsp:sp modelId="{3CE6D35C-CF8E-4A2A-84C4-E02E42A79A09}">
      <dsp:nvSpPr>
        <dsp:cNvPr id="0" name=""/>
        <dsp:cNvSpPr/>
      </dsp:nvSpPr>
      <dsp:spPr>
        <a:xfrm rot="5400000">
          <a:off x="2925665" y="-236354"/>
          <a:ext cx="668848" cy="3068320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Jira </a:t>
          </a:r>
        </a:p>
      </dsp:txBody>
      <dsp:txXfrm rot="-5400000">
        <a:off x="1725929" y="996032"/>
        <a:ext cx="3035670" cy="603548"/>
      </dsp:txXfrm>
    </dsp:sp>
    <dsp:sp modelId="{DAC82B24-2F37-461B-B5B6-4B5F523FB53C}">
      <dsp:nvSpPr>
        <dsp:cNvPr id="0" name=""/>
        <dsp:cNvSpPr/>
      </dsp:nvSpPr>
      <dsp:spPr>
        <a:xfrm>
          <a:off x="0" y="879775"/>
          <a:ext cx="1725930" cy="83606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</a:rPr>
            <a:t>Project Management Tool</a:t>
          </a:r>
        </a:p>
      </dsp:txBody>
      <dsp:txXfrm>
        <a:off x="40813" y="920588"/>
        <a:ext cx="1644304" cy="754434"/>
      </dsp:txXfrm>
    </dsp:sp>
    <dsp:sp modelId="{676CEED7-DFF4-4836-A410-7973316FF407}">
      <dsp:nvSpPr>
        <dsp:cNvPr id="0" name=""/>
        <dsp:cNvSpPr/>
      </dsp:nvSpPr>
      <dsp:spPr>
        <a:xfrm rot="5400000">
          <a:off x="2925665" y="641508"/>
          <a:ext cx="668848" cy="3068320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Confluence</a:t>
          </a:r>
        </a:p>
      </dsp:txBody>
      <dsp:txXfrm rot="-5400000">
        <a:off x="1725929" y="1873894"/>
        <a:ext cx="3035670" cy="603548"/>
      </dsp:txXfrm>
    </dsp:sp>
    <dsp:sp modelId="{95FC3214-6D66-44FB-9188-C49E00789D61}">
      <dsp:nvSpPr>
        <dsp:cNvPr id="0" name=""/>
        <dsp:cNvSpPr/>
      </dsp:nvSpPr>
      <dsp:spPr>
        <a:xfrm>
          <a:off x="0" y="1757638"/>
          <a:ext cx="1725930" cy="83606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</a:rPr>
            <a:t>Project Documentation Tool</a:t>
          </a:r>
        </a:p>
      </dsp:txBody>
      <dsp:txXfrm>
        <a:off x="40813" y="1798451"/>
        <a:ext cx="1644304" cy="754434"/>
      </dsp:txXfrm>
    </dsp:sp>
    <dsp:sp modelId="{0FC84CD0-1882-41BD-977B-CBF7416BCAEA}">
      <dsp:nvSpPr>
        <dsp:cNvPr id="0" name=""/>
        <dsp:cNvSpPr/>
      </dsp:nvSpPr>
      <dsp:spPr>
        <a:xfrm rot="5400000">
          <a:off x="2925665" y="1519372"/>
          <a:ext cx="668848" cy="3068320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VSCode</a:t>
          </a:r>
        </a:p>
      </dsp:txBody>
      <dsp:txXfrm rot="-5400000">
        <a:off x="1725929" y="2751758"/>
        <a:ext cx="3035670" cy="603548"/>
      </dsp:txXfrm>
    </dsp:sp>
    <dsp:sp modelId="{98DE1C26-1C21-4351-B896-49AE91282032}">
      <dsp:nvSpPr>
        <dsp:cNvPr id="0" name=""/>
        <dsp:cNvSpPr/>
      </dsp:nvSpPr>
      <dsp:spPr>
        <a:xfrm>
          <a:off x="0" y="2635502"/>
          <a:ext cx="1725930" cy="83606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</a:rPr>
            <a:t>Primary IDE</a:t>
          </a:r>
        </a:p>
      </dsp:txBody>
      <dsp:txXfrm>
        <a:off x="40813" y="2676315"/>
        <a:ext cx="1644304" cy="754434"/>
      </dsp:txXfrm>
    </dsp:sp>
    <dsp:sp modelId="{8C3D6A53-E210-4D3F-B53B-A04AB696EB62}">
      <dsp:nvSpPr>
        <dsp:cNvPr id="0" name=""/>
        <dsp:cNvSpPr/>
      </dsp:nvSpPr>
      <dsp:spPr>
        <a:xfrm rot="5400000">
          <a:off x="2925665" y="2397235"/>
          <a:ext cx="668848" cy="3068320"/>
        </a:xfrm>
        <a:prstGeom prst="round2Same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9050" cap="flat" cmpd="sng" algn="ctr">
          <a:solidFill>
            <a:srgbClr val="00843F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Discord</a:t>
          </a:r>
        </a:p>
      </dsp:txBody>
      <dsp:txXfrm rot="-5400000">
        <a:off x="1725929" y="3629621"/>
        <a:ext cx="3035670" cy="603548"/>
      </dsp:txXfrm>
    </dsp:sp>
    <dsp:sp modelId="{7ADECBA2-8643-46A7-BE5F-30B4CD9EF290}">
      <dsp:nvSpPr>
        <dsp:cNvPr id="0" name=""/>
        <dsp:cNvSpPr/>
      </dsp:nvSpPr>
      <dsp:spPr>
        <a:xfrm>
          <a:off x="0" y="3513365"/>
          <a:ext cx="1725930" cy="83606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rgbClr val="00843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</a:rPr>
            <a:t>Team Communication</a:t>
          </a:r>
        </a:p>
      </dsp:txBody>
      <dsp:txXfrm>
        <a:off x="40813" y="3554178"/>
        <a:ext cx="1644304" cy="754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7BCFD-F5EF-4A30-AE5D-0804543445B7}" type="datetimeFigureOut"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48087-916F-41F7-BF1C-08329DBB53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9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About Team profile, Overview of project / Problem</a:t>
            </a:r>
            <a:br>
              <a:rPr lang="en-US"/>
            </a:br>
            <a:r>
              <a:rPr lang="en-US"/>
              <a:t>statement, Expected deliverable system, Must</a:t>
            </a:r>
            <a:br>
              <a:rPr lang="en-US"/>
            </a:br>
            <a:r>
              <a:rPr lang="en-US"/>
              <a:t>complete requirements, Stretch goals, Challenges</a:t>
            </a:r>
            <a:br>
              <a:rPr lang="en-US"/>
            </a:br>
            <a:r>
              <a:rPr lang="en-US"/>
              <a:t>– Plan, Success factors, Risk lists and alternative solution</a:t>
            </a:r>
          </a:p>
          <a:p>
            <a:br>
              <a:rPr lang="en-US"/>
            </a:b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48087-916F-41F7-BF1C-08329DBB53A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9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10" y="1974849"/>
            <a:ext cx="9144000" cy="753114"/>
          </a:xfrm>
        </p:spPr>
        <p:txBody>
          <a:bodyPr>
            <a:noAutofit/>
          </a:bodyPr>
          <a:lstStyle/>
          <a:p>
            <a:pPr algn="l"/>
            <a:r>
              <a:rPr lang="en-US" b="1">
                <a:solidFill>
                  <a:srgbClr val="00843F"/>
                </a:solidFill>
              </a:rPr>
              <a:t>Healthy Digital Habits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10" y="3407100"/>
            <a:ext cx="10030157" cy="3228649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algn="l"/>
            <a:r>
              <a:rPr lang="en-US" sz="4200" b="1"/>
              <a:t>Developers</a:t>
            </a:r>
          </a:p>
          <a:p>
            <a:pPr algn="l"/>
            <a:r>
              <a:rPr lang="en-US" sz="4200"/>
              <a:t>Cody Bergman, Isaac Eberhard, Trevor Lemert, Ethan Byers, Tyler Likens</a:t>
            </a:r>
          </a:p>
          <a:p>
            <a:pPr algn="l"/>
            <a:endParaRPr lang="en-US" sz="4200"/>
          </a:p>
          <a:p>
            <a:pPr algn="l"/>
            <a:r>
              <a:rPr lang="en-US" sz="4200" b="1"/>
              <a:t>Faculty Advisor</a:t>
            </a:r>
          </a:p>
          <a:p>
            <a:pPr algn="l"/>
            <a:r>
              <a:rPr lang="en-US" sz="4200"/>
              <a:t>MD </a:t>
            </a:r>
            <a:r>
              <a:rPr lang="en-US" sz="4200" err="1"/>
              <a:t>Romael</a:t>
            </a:r>
            <a:r>
              <a:rPr lang="en-US" sz="4200"/>
              <a:t> Haque </a:t>
            </a:r>
          </a:p>
          <a:p>
            <a:pPr algn="l"/>
            <a:endParaRPr lang="en-US" sz="4200"/>
          </a:p>
          <a:p>
            <a:pPr algn="l"/>
            <a:r>
              <a:rPr lang="en-US" sz="4200" b="1"/>
              <a:t>Project Sponsors</a:t>
            </a:r>
          </a:p>
          <a:p>
            <a:pPr algn="l"/>
            <a:r>
              <a:rPr lang="en-US" sz="4200"/>
              <a:t>Dr. Brandon McDaniel and Dr. Jessica Pater</a:t>
            </a:r>
          </a:p>
          <a:p>
            <a:pPr algn="l"/>
            <a:endParaRPr lang="en-US" sz="2000"/>
          </a:p>
        </p:txBody>
      </p:sp>
      <p:pic>
        <p:nvPicPr>
          <p:cNvPr id="6" name="Picture 5" descr="A black and green text&#10;&#10;AI-generated content may be incorrect.">
            <a:extLst>
              <a:ext uri="{FF2B5EF4-FFF2-40B4-BE49-F238E27FC236}">
                <a16:creationId xmlns:a16="http://schemas.microsoft.com/office/drawing/2014/main" id="{F69E9D98-6302-A175-58DD-4ABE6BBB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0" y="275262"/>
            <a:ext cx="3855567" cy="10204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767401-6B3A-5FC6-AFEC-A87F836C0C43}"/>
              </a:ext>
            </a:extLst>
          </p:cNvPr>
          <p:cNvCxnSpPr>
            <a:cxnSpLocks/>
          </p:cNvCxnSpPr>
          <p:nvPr/>
        </p:nvCxnSpPr>
        <p:spPr>
          <a:xfrm>
            <a:off x="471321" y="0"/>
            <a:ext cx="0" cy="6908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0FD1A8D-9883-4F29-9F47-188D4563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8A56E-4878-4600-B943-6EE54E2E6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109448" cy="6858000"/>
          </a:xfrm>
          <a:prstGeom prst="rect">
            <a:avLst/>
          </a:prstGeom>
          <a:solidFill>
            <a:srgbClr val="DFF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004A1-0C47-7F6E-3C14-7579CCF3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3" y="685799"/>
            <a:ext cx="6366565" cy="1454712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>
                <a:solidFill>
                  <a:srgbClr val="595959"/>
                </a:solidFill>
              </a:rPr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1645F-4A77-20D0-FFDE-38F9BBE6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3" y="2427383"/>
            <a:ext cx="6366565" cy="37448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rgbClr val="595959"/>
                </a:solidFill>
              </a:rPr>
              <a:t>Administration panel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Hierarchical course, module, topic/quiz structure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Decision tree branching based parent responses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Improved admin analytics dashboards</a:t>
            </a:r>
          </a:p>
          <a:p>
            <a:r>
              <a:rPr lang="en-US" sz="1700">
                <a:solidFill>
                  <a:srgbClr val="595959"/>
                </a:solidFill>
              </a:rPr>
              <a:t>User Panel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Improved UI/UX to be more engaging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Enforcement of the course, module, topic/quiz structure</a:t>
            </a:r>
          </a:p>
          <a:p>
            <a:r>
              <a:rPr lang="en-US" sz="1700">
                <a:solidFill>
                  <a:srgbClr val="595959"/>
                </a:solidFill>
              </a:rPr>
              <a:t>Site wide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Mobile friendly parent dashboard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Bug fixes from V2</a:t>
            </a:r>
          </a:p>
          <a:p>
            <a:pPr lvl="1"/>
            <a:r>
              <a:rPr lang="en-US" sz="1700">
                <a:solidFill>
                  <a:srgbClr val="595959"/>
                </a:solidFill>
              </a:rPr>
              <a:t>WCAG 2.1 A accessibility compliance</a:t>
            </a:r>
          </a:p>
        </p:txBody>
      </p:sp>
      <p:pic>
        <p:nvPicPr>
          <p:cNvPr id="4" name="Graphic 3" descr="Node Tree Vector SVG Icon - SVG Repo">
            <a:extLst>
              <a:ext uri="{FF2B5EF4-FFF2-40B4-BE49-F238E27FC236}">
                <a16:creationId xmlns:a16="http://schemas.microsoft.com/office/drawing/2014/main" id="{5ED30223-3804-EE66-ABB1-D563E33F2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6681" y="685798"/>
            <a:ext cx="2662769" cy="2662769"/>
          </a:xfrm>
          <a:prstGeom prst="rect">
            <a:avLst/>
          </a:prstGeom>
        </p:spPr>
      </p:pic>
      <p:pic>
        <p:nvPicPr>
          <p:cNvPr id="7" name="Graphic 6" descr="Handshake outline">
            <a:extLst>
              <a:ext uri="{FF2B5EF4-FFF2-40B4-BE49-F238E27FC236}">
                <a16:creationId xmlns:a16="http://schemas.microsoft.com/office/drawing/2014/main" id="{E8D345D1-E3E9-5B54-D154-70291CFA0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6682" y="3509432"/>
            <a:ext cx="2662768" cy="26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5DDE-12E4-0FA6-E32F-770C1E1F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Stretch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BE8F42-396A-11CF-04FB-A74E3DB8B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246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52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DE5BA-FAD3-2E96-54D5-66AA9AE7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6996"/>
            <a:ext cx="5344742" cy="1670984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00843F"/>
                </a:solidFill>
              </a:rPr>
              <a:t>Technology Stack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535EB5-6344-C29B-D8C5-9859F6D0C85B}"/>
              </a:ext>
            </a:extLst>
          </p:cNvPr>
          <p:cNvSpPr/>
          <p:nvPr/>
        </p:nvSpPr>
        <p:spPr>
          <a:xfrm>
            <a:off x="6781800" y="330200"/>
            <a:ext cx="5168900" cy="6267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8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CA88E9B2-7EA9-FFDC-AABD-C05AC4C2D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001019"/>
              </p:ext>
            </p:extLst>
          </p:nvPr>
        </p:nvGraphicFramePr>
        <p:xfrm>
          <a:off x="841248" y="2399719"/>
          <a:ext cx="5344742" cy="3717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background with brown text&#10;&#10;AI-generated content may be incorrect.">
            <a:extLst>
              <a:ext uri="{FF2B5EF4-FFF2-40B4-BE49-F238E27FC236}">
                <a16:creationId xmlns:a16="http://schemas.microsoft.com/office/drawing/2014/main" id="{527F02C3-037B-A0CB-265F-79B07979C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30" y="556996"/>
            <a:ext cx="2602663" cy="865385"/>
          </a:xfrm>
          <a:prstGeom prst="rect">
            <a:avLst/>
          </a:prstGeo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DC162E4-B8B9-45FC-B764-06B18FF60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06" y="1894017"/>
            <a:ext cx="2602663" cy="789194"/>
          </a:xfrm>
          <a:prstGeom prst="rect">
            <a:avLst/>
          </a:prstGeom>
        </p:spPr>
      </p:pic>
      <p:pic>
        <p:nvPicPr>
          <p:cNvPr id="11" name="Picture 10" descr="A blue and black symbol&#10;&#10;AI-generated content may be incorrect.">
            <a:extLst>
              <a:ext uri="{FF2B5EF4-FFF2-40B4-BE49-F238E27FC236}">
                <a16:creationId xmlns:a16="http://schemas.microsoft.com/office/drawing/2014/main" id="{F6701D0F-EBF1-334E-0774-FC97F71174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09" y="2683211"/>
            <a:ext cx="2091766" cy="1861671"/>
          </a:xfrm>
          <a:prstGeom prst="rect">
            <a:avLst/>
          </a:prstGeom>
        </p:spPr>
      </p:pic>
      <p:pic>
        <p:nvPicPr>
          <p:cNvPr id="9" name="Picture 8" descr="A logo of a company&#10;&#10;AI-generated content may be incorrect.">
            <a:extLst>
              <a:ext uri="{FF2B5EF4-FFF2-40B4-BE49-F238E27FC236}">
                <a16:creationId xmlns:a16="http://schemas.microsoft.com/office/drawing/2014/main" id="{47E7EB40-0917-C116-2457-003FD5249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343" y="4649387"/>
            <a:ext cx="2602663" cy="15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6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AE72-9552-3EED-25F6-DE9BD8B1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Additional Resources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C1337F-AE7C-C8DC-D097-FA8281566794}"/>
              </a:ext>
            </a:extLst>
          </p:cNvPr>
          <p:cNvSpPr/>
          <p:nvPr/>
        </p:nvSpPr>
        <p:spPr>
          <a:xfrm>
            <a:off x="5850402" y="470319"/>
            <a:ext cx="6091517" cy="60225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35F9EA7-607F-E404-E0AD-85D530F737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729485"/>
              </p:ext>
            </p:extLst>
          </p:nvPr>
        </p:nvGraphicFramePr>
        <p:xfrm>
          <a:off x="838200" y="1825625"/>
          <a:ext cx="47942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cat with a tail&#10;&#10;AI-generated content may be incorrect.">
            <a:extLst>
              <a:ext uri="{FF2B5EF4-FFF2-40B4-BE49-F238E27FC236}">
                <a16:creationId xmlns:a16="http://schemas.microsoft.com/office/drawing/2014/main" id="{3A2D6362-8A8C-3ADB-5AFB-BE5999AF4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72" y="782082"/>
            <a:ext cx="1151375" cy="1125008"/>
          </a:xfrm>
          <a:prstGeom prst="rect">
            <a:avLst/>
          </a:prstGeom>
        </p:spPr>
      </p:pic>
      <p:pic>
        <p:nvPicPr>
          <p:cNvPr id="7" name="Picture 6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577217C1-10ED-1632-E336-C54B7CF1DA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26" y="1759131"/>
            <a:ext cx="2968656" cy="1669869"/>
          </a:xfrm>
          <a:prstGeom prst="rect">
            <a:avLst/>
          </a:prstGeom>
        </p:spPr>
      </p:pic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9BDC00BB-BE74-B23D-4815-17467A32C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80" y="2124816"/>
            <a:ext cx="2500656" cy="1053010"/>
          </a:xfrm>
          <a:prstGeom prst="rect">
            <a:avLst/>
          </a:prstGeom>
        </p:spPr>
      </p:pic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587AADBF-2EB1-B6D1-C389-D27937D6B2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36" y="3760073"/>
            <a:ext cx="2058569" cy="2058569"/>
          </a:xfrm>
          <a:prstGeom prst="rect">
            <a:avLst/>
          </a:prstGeom>
        </p:spPr>
      </p:pic>
      <p:pic>
        <p:nvPicPr>
          <p:cNvPr id="6" name="Picture 5" descr="A blue face with black eyes&#10;&#10;AI-generated content may be incorrect.">
            <a:extLst>
              <a:ext uri="{FF2B5EF4-FFF2-40B4-BE49-F238E27FC236}">
                <a16:creationId xmlns:a16="http://schemas.microsoft.com/office/drawing/2014/main" id="{F6584ABB-85EE-3AFF-140D-A8395E1C3A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88" y="3760073"/>
            <a:ext cx="2515871" cy="14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3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B5C5-7942-3601-1975-D16DE4FB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8FFB0-495F-30A5-8FBB-5BFED340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Hierarchical course building (admin side)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Flexible schema in MongoDB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Decision tree logic for adaptive learning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Dynamic  branching rules personalized on parents' responses 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Dashboards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Role based views (admin views aggregate data and parents see personalized data)</a:t>
            </a:r>
          </a:p>
        </p:txBody>
      </p:sp>
    </p:spTree>
    <p:extLst>
      <p:ext uri="{BB962C8B-B14F-4D97-AF65-F5344CB8AC3E}">
        <p14:creationId xmlns:p14="http://schemas.microsoft.com/office/powerpoint/2010/main" val="306347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AE04A-8181-D7B5-DF74-F6323FBA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CA39-5FBE-BE21-6672-AF49E9F6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UI/UX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DFCB-DF1F-0A91-F2B1-51353906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Admin impersonation of parent users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Admin can view session as parent to test course design and flow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Navigation  clarity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/>
              <a:t>Intuitive, clear indicators of progress</a:t>
            </a:r>
          </a:p>
          <a:p>
            <a:pPr>
              <a:buFont typeface="Calibri"/>
              <a:buChar char="-"/>
            </a:pPr>
            <a:r>
              <a:rPr lang="en-US"/>
              <a:t>Mobile optimization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/>
              <a:t>Dashboards and course content usable on small screens</a:t>
            </a:r>
          </a:p>
        </p:txBody>
      </p:sp>
    </p:spTree>
    <p:extLst>
      <p:ext uri="{BB962C8B-B14F-4D97-AF65-F5344CB8AC3E}">
        <p14:creationId xmlns:p14="http://schemas.microsoft.com/office/powerpoint/2010/main" val="39575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DC51F-61B7-5301-C937-C779927D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17E1-B86D-7BB4-F40D-06D54B02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082"/>
            <a:ext cx="10515600" cy="6045835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843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5808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053AD-6DCD-6D80-51D6-2C201653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1BA1-BDAF-E848-5132-9F712D33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345" y="0"/>
            <a:ext cx="2887310" cy="1016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00843F"/>
                </a:solidFill>
              </a:rPr>
              <a:t>Team Profile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5DC0EB-3763-3AE3-AF7E-5F913CBB6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32" y="3548097"/>
            <a:ext cx="2105368" cy="4555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Ethan Byers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C6C22E7-7DEE-DC03-A5A9-E5F9A31B40F0}"/>
              </a:ext>
            </a:extLst>
          </p:cNvPr>
          <p:cNvSpPr txBox="1">
            <a:spLocks/>
          </p:cNvSpPr>
          <p:nvPr/>
        </p:nvSpPr>
        <p:spPr>
          <a:xfrm>
            <a:off x="447332" y="715369"/>
            <a:ext cx="2630730" cy="60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Isaac Eberhard</a:t>
            </a:r>
          </a:p>
        </p:txBody>
      </p:sp>
      <p:pic>
        <p:nvPicPr>
          <p:cNvPr id="10" name="Picture 9" descr="A person standing in a yard&#10;&#10;AI-generated content may be incorrect.">
            <a:extLst>
              <a:ext uri="{FF2B5EF4-FFF2-40B4-BE49-F238E27FC236}">
                <a16:creationId xmlns:a16="http://schemas.microsoft.com/office/drawing/2014/main" id="{48F8AE76-F428-9AFE-6881-ED9D8CBB5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 t="30600" r="7534"/>
          <a:stretch>
            <a:fillRect/>
          </a:stretch>
        </p:blipFill>
        <p:spPr>
          <a:xfrm>
            <a:off x="635358" y="4003644"/>
            <a:ext cx="2105368" cy="2542962"/>
          </a:xfrm>
          <a:prstGeom prst="rect">
            <a:avLst/>
          </a:prstGeom>
          <a:ln w="38100">
            <a:solidFill>
              <a:srgbClr val="00843F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407A24-3AE4-298B-BB5E-E7FDECC10A9B}"/>
              </a:ext>
            </a:extLst>
          </p:cNvPr>
          <p:cNvSpPr txBox="1"/>
          <p:nvPr/>
        </p:nvSpPr>
        <p:spPr>
          <a:xfrm>
            <a:off x="3150018" y="1259096"/>
            <a:ext cx="756506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Team Lead, Full-Stack</a:t>
            </a:r>
          </a:p>
          <a:p>
            <a:endParaRPr lang="en-US" b="1"/>
          </a:p>
          <a:p>
            <a:r>
              <a:rPr lang="en-US" b="1"/>
              <a:t>Professional Background: </a:t>
            </a:r>
            <a:r>
              <a:rPr lang="en-US"/>
              <a:t>IT DevOps/Systems Administration at Perry </a:t>
            </a:r>
            <a:r>
              <a:rPr lang="en-US" err="1"/>
              <a:t>ProTECH</a:t>
            </a:r>
            <a:endParaRPr lang="en-US"/>
          </a:p>
          <a:p>
            <a:endParaRPr lang="en-US" b="1"/>
          </a:p>
          <a:p>
            <a:r>
              <a:rPr lang="en-US" b="1"/>
              <a:t>Skills: </a:t>
            </a:r>
            <a:r>
              <a:rPr lang="en-US">
                <a:ea typeface="+mn-lt"/>
                <a:cs typeface="+mn-lt"/>
              </a:rPr>
              <a:t> Python, Javascript, Java, C, SQL, MongoDB, Jinja.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6E123-4C23-DD78-837F-3BB7CABF9FEA}"/>
              </a:ext>
            </a:extLst>
          </p:cNvPr>
          <p:cNvSpPr txBox="1"/>
          <p:nvPr/>
        </p:nvSpPr>
        <p:spPr>
          <a:xfrm>
            <a:off x="3150018" y="4003644"/>
            <a:ext cx="749258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Front-end Design</a:t>
            </a:r>
          </a:p>
          <a:p>
            <a:endParaRPr lang="en-US" b="1"/>
          </a:p>
          <a:p>
            <a:r>
              <a:rPr lang="en-US" b="1"/>
              <a:t>Professional Background: </a:t>
            </a:r>
            <a:r>
              <a:rPr lang="en-US"/>
              <a:t>Software engineer at Raytheon</a:t>
            </a:r>
          </a:p>
          <a:p>
            <a:endParaRPr lang="en-US" b="1"/>
          </a:p>
          <a:p>
            <a:r>
              <a:rPr lang="en-US" b="1"/>
              <a:t>Skills:</a:t>
            </a:r>
            <a:r>
              <a:rPr lang="en-US"/>
              <a:t> Front-end development, UI/UX, art &amp; design, visual development (Swing)</a:t>
            </a:r>
          </a:p>
          <a:p>
            <a:endParaRPr lang="en-US" b="1"/>
          </a:p>
        </p:txBody>
      </p:sp>
      <p:pic>
        <p:nvPicPr>
          <p:cNvPr id="3" name="Picture 2" descr="A person standing in front of a brick wall&#10;&#10;AI-generated content may be incorrect.">
            <a:extLst>
              <a:ext uri="{FF2B5EF4-FFF2-40B4-BE49-F238E27FC236}">
                <a16:creationId xmlns:a16="http://schemas.microsoft.com/office/drawing/2014/main" id="{F1B493BB-E2F9-88D0-56DC-F34BAB6F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" y="1256805"/>
            <a:ext cx="2102512" cy="1969325"/>
          </a:xfrm>
          <a:prstGeom prst="rect">
            <a:avLst/>
          </a:prstGeom>
          <a:ln w="38100"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123272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F388-92B4-61B7-4C85-7C30117B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345" y="0"/>
            <a:ext cx="2887310" cy="1016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00843F"/>
                </a:solidFill>
              </a:rPr>
              <a:t>Team Profile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738C4D-8EE4-9094-2CAF-62FF9C8CC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32" y="3908065"/>
            <a:ext cx="2630730" cy="4555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/>
              <a:t>Cody Bergman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193270A-967A-2E69-E8CC-B5F75D62E3C3}"/>
              </a:ext>
            </a:extLst>
          </p:cNvPr>
          <p:cNvSpPr txBox="1">
            <a:spLocks/>
          </p:cNvSpPr>
          <p:nvPr/>
        </p:nvSpPr>
        <p:spPr>
          <a:xfrm>
            <a:off x="447332" y="1147301"/>
            <a:ext cx="2429218" cy="470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Trevor Lemert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05DC4-A52F-5FA5-E770-2BAC9F284194}"/>
              </a:ext>
            </a:extLst>
          </p:cNvPr>
          <p:cNvSpPr txBox="1"/>
          <p:nvPr/>
        </p:nvSpPr>
        <p:spPr>
          <a:xfrm>
            <a:off x="3299790" y="1618291"/>
            <a:ext cx="7412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Backend / QA Tester</a:t>
            </a:r>
            <a:endParaRPr lang="en-US" b="1"/>
          </a:p>
          <a:p>
            <a:endParaRPr lang="en-US" b="1"/>
          </a:p>
          <a:p>
            <a:r>
              <a:rPr lang="en-US" b="1"/>
              <a:t>Professional Background: </a:t>
            </a:r>
            <a:r>
              <a:rPr lang="en-US"/>
              <a:t>Software Engineering Intern @ </a:t>
            </a:r>
            <a:r>
              <a:rPr lang="en-US" err="1"/>
              <a:t>Idemia</a:t>
            </a:r>
            <a:endParaRPr lang="en-US" b="1"/>
          </a:p>
          <a:p>
            <a:endParaRPr lang="en-US" b="1"/>
          </a:p>
          <a:p>
            <a:r>
              <a:rPr lang="en-US" b="1"/>
              <a:t>Skills: </a:t>
            </a:r>
            <a:r>
              <a:rPr lang="en-US">
                <a:ea typeface="+mn-lt"/>
                <a:cs typeface="+mn-lt"/>
              </a:rPr>
              <a:t>C#, Java, C++, SQL, MongoDB, Debugging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5BA54-9298-6A4E-0E93-F8833241D45F}"/>
              </a:ext>
            </a:extLst>
          </p:cNvPr>
          <p:cNvSpPr txBox="1"/>
          <p:nvPr/>
        </p:nvSpPr>
        <p:spPr>
          <a:xfrm>
            <a:off x="3299790" y="4363612"/>
            <a:ext cx="766031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Team Role: </a:t>
            </a:r>
            <a:r>
              <a:rPr lang="en-US"/>
              <a:t> Full-Stack / QA Tester</a:t>
            </a:r>
          </a:p>
          <a:p>
            <a:endParaRPr lang="en-US" b="1"/>
          </a:p>
          <a:p>
            <a:r>
              <a:rPr lang="en-US" b="1"/>
              <a:t>Professional Background: </a:t>
            </a:r>
            <a:r>
              <a:rPr lang="en-US"/>
              <a:t>System Administrator @ Pinnacle Technology Solutions and Application Developer @Medpro Group</a:t>
            </a:r>
          </a:p>
          <a:p>
            <a:endParaRPr lang="en-US" b="1"/>
          </a:p>
          <a:p>
            <a:r>
              <a:rPr lang="en-US" b="1"/>
              <a:t>Skills: </a:t>
            </a:r>
            <a:r>
              <a:rPr lang="en-US"/>
              <a:t>React, REST API, DevOps, Research,  Psychology, Documentation</a:t>
            </a:r>
          </a:p>
          <a:p>
            <a:endParaRPr lang="en-US"/>
          </a:p>
          <a:p>
            <a:endParaRPr lang="en-US" b="1"/>
          </a:p>
        </p:txBody>
      </p:sp>
      <p:pic>
        <p:nvPicPr>
          <p:cNvPr id="20" name="Picture 1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473BF42-AA27-D427-87A9-248C0AF7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5"/>
          <a:stretch>
            <a:fillRect/>
          </a:stretch>
        </p:blipFill>
        <p:spPr>
          <a:xfrm>
            <a:off x="447332" y="4363612"/>
            <a:ext cx="2487697" cy="2031325"/>
          </a:xfrm>
          <a:prstGeom prst="rect">
            <a:avLst/>
          </a:prstGeom>
          <a:ln w="38100">
            <a:solidFill>
              <a:srgbClr val="00843F"/>
            </a:solidFill>
          </a:ln>
        </p:spPr>
      </p:pic>
      <p:pic>
        <p:nvPicPr>
          <p:cNvPr id="30" name="Picture 29" descr="A person in a blue shirt&#10;&#10;AI-generated content may be incorrect.">
            <a:extLst>
              <a:ext uri="{FF2B5EF4-FFF2-40B4-BE49-F238E27FC236}">
                <a16:creationId xmlns:a16="http://schemas.microsoft.com/office/drawing/2014/main" id="{DA89E012-E3C0-F894-66F0-8E3834CCD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3" b="9487"/>
          <a:stretch>
            <a:fillRect/>
          </a:stretch>
        </p:blipFill>
        <p:spPr>
          <a:xfrm>
            <a:off x="447332" y="1618291"/>
            <a:ext cx="2085975" cy="1915485"/>
          </a:xfrm>
          <a:prstGeom prst="rect">
            <a:avLst/>
          </a:prstGeom>
          <a:ln w="38100"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381438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AD7D3-A301-985A-6DD7-40C70E53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CF99-53BE-A32E-FC1E-B73153E7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345" y="0"/>
            <a:ext cx="2887310" cy="1016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00843F"/>
                </a:solidFill>
              </a:rPr>
              <a:t>Team Profile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2608D76-BC4E-33B3-FF0B-0FB6E8634233}"/>
              </a:ext>
            </a:extLst>
          </p:cNvPr>
          <p:cNvSpPr txBox="1">
            <a:spLocks/>
          </p:cNvSpPr>
          <p:nvPr/>
        </p:nvSpPr>
        <p:spPr>
          <a:xfrm>
            <a:off x="542437" y="889000"/>
            <a:ext cx="2210677" cy="442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Tyler Likens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41167-BE06-A410-B3AD-06811AEDBD1F}"/>
              </a:ext>
            </a:extLst>
          </p:cNvPr>
          <p:cNvSpPr txBox="1"/>
          <p:nvPr/>
        </p:nvSpPr>
        <p:spPr>
          <a:xfrm>
            <a:off x="2969050" y="1414496"/>
            <a:ext cx="674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Team Role: </a:t>
            </a:r>
            <a:r>
              <a:rPr lang="en-US"/>
              <a:t>Full Stack</a:t>
            </a:r>
            <a:endParaRPr lang="en-US" b="1"/>
          </a:p>
          <a:p>
            <a:endParaRPr lang="en-US" b="1"/>
          </a:p>
          <a:p>
            <a:r>
              <a:rPr lang="en-US" b="1"/>
              <a:t>Professional Background: </a:t>
            </a:r>
            <a:r>
              <a:rPr lang="en-US"/>
              <a:t>Full Stack Developer Intern @ </a:t>
            </a:r>
            <a:r>
              <a:rPr lang="en-US" err="1"/>
              <a:t>Juvare</a:t>
            </a:r>
            <a:endParaRPr lang="en-US"/>
          </a:p>
          <a:p>
            <a:endParaRPr lang="en-US" b="1"/>
          </a:p>
          <a:p>
            <a:r>
              <a:rPr lang="en-US" b="1"/>
              <a:t>Skills: </a:t>
            </a:r>
            <a:r>
              <a:rPr lang="en-US"/>
              <a:t>Front-end development, UI/UX, Prototyping (Figma)</a:t>
            </a:r>
          </a:p>
        </p:txBody>
      </p:sp>
      <p:pic>
        <p:nvPicPr>
          <p:cNvPr id="6" name="Picture 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1D8B464A-F69E-E771-0FA9-68DF8E9DB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7" y="1414496"/>
            <a:ext cx="2210678" cy="2210678"/>
          </a:xfrm>
          <a:prstGeom prst="rect">
            <a:avLst/>
          </a:prstGeom>
          <a:ln w="38100"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117921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6D8E-64A3-CAE0-9D21-2AA42688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Project Background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D8A5E69-2C3B-A6A0-9CB3-D6E786465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956220"/>
              </p:ext>
            </p:extLst>
          </p:nvPr>
        </p:nvGraphicFramePr>
        <p:xfrm>
          <a:off x="838200" y="1444625"/>
          <a:ext cx="10515600" cy="5054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01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9BF0-5007-293A-FCA0-E3EA3EE6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Project Impact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2D55A9-2AAF-A514-9B3F-0A0499FA99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8621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96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BA7C8-124A-D147-BBE2-23B2527F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646C-E881-B57C-CA8E-668AA066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Current State – Registration and Sign-in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95E5B-E502-56D6-92F6-64763C5C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11" y="2143228"/>
            <a:ext cx="4788954" cy="3739945"/>
          </a:xfrm>
          <a:prstGeom prst="rect">
            <a:avLst/>
          </a:prstGeom>
          <a:ln>
            <a:solidFill>
              <a:srgbClr val="00843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01EDD-60B3-3685-EE7C-DE246CC20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15" y="1495617"/>
            <a:ext cx="4126366" cy="4997258"/>
          </a:xfrm>
          <a:prstGeom prst="rect">
            <a:avLst/>
          </a:prstGeom>
          <a:ln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129405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C0CEC-1BE2-2750-113A-10365D98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3D83-28FC-6F40-4555-38AF72F8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Current State – Parent/Admin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F3146-90A4-1E95-45D3-1B4FC667E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16" y="2718594"/>
            <a:ext cx="5470814" cy="2755901"/>
          </a:xfrm>
          <a:prstGeom prst="rect">
            <a:avLst/>
          </a:prstGeom>
          <a:ln w="12700">
            <a:solidFill>
              <a:srgbClr val="00843F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14F2C-105D-10BF-9E12-5C4A7F1C8BEB}"/>
              </a:ext>
            </a:extLst>
          </p:cNvPr>
          <p:cNvSpPr txBox="1"/>
          <p:nvPr/>
        </p:nvSpPr>
        <p:spPr>
          <a:xfrm>
            <a:off x="1789509" y="2319337"/>
            <a:ext cx="25169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>
                <a:solidFill>
                  <a:srgbClr val="00843F"/>
                </a:solidFill>
                <a:latin typeface="Aptos Display"/>
              </a:rPr>
              <a:t>Parent View</a:t>
            </a:r>
            <a:endParaRPr lang="en-US" sz="20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93786-15B6-D424-00C9-2240FA5685BF}"/>
              </a:ext>
            </a:extLst>
          </p:cNvPr>
          <p:cNvSpPr txBox="1"/>
          <p:nvPr/>
        </p:nvSpPr>
        <p:spPr>
          <a:xfrm>
            <a:off x="7260431" y="231933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>
                <a:solidFill>
                  <a:srgbClr val="00843F"/>
                </a:solidFill>
                <a:latin typeface="Aptos Display"/>
              </a:rPr>
              <a:t>Admin View</a:t>
            </a:r>
            <a:endParaRPr lang="en-US" sz="2000">
              <a:latin typeface="Aptos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1E71B-A4F5-022E-0F5F-A0F2F07E6487}"/>
              </a:ext>
            </a:extLst>
          </p:cNvPr>
          <p:cNvSpPr txBox="1"/>
          <p:nvPr/>
        </p:nvSpPr>
        <p:spPr>
          <a:xfrm>
            <a:off x="2450306" y="1295400"/>
            <a:ext cx="72913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>
                <a:solidFill>
                  <a:srgbClr val="00843F"/>
                </a:solidFill>
                <a:latin typeface="Aptos Display"/>
              </a:rPr>
              <a:t>Local Instances Only – No DEV environment yet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FF5A2-0CD4-1C55-46C6-2187A3BF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18594"/>
            <a:ext cx="5075359" cy="2755901"/>
          </a:xfrm>
          <a:prstGeom prst="rect">
            <a:avLst/>
          </a:prstGeom>
          <a:ln w="12700"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369451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105D-1DB8-E75B-DB85-EC4F411E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843F"/>
                </a:solidFill>
              </a:rPr>
              <a:t>Current State – Module &amp;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1A051-18D5-0D3E-62C5-3CAD8184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2" y="2501344"/>
            <a:ext cx="5719048" cy="3119120"/>
          </a:xfrm>
          <a:prstGeom prst="rect">
            <a:avLst/>
          </a:prstGeom>
          <a:ln>
            <a:solidFill>
              <a:srgbClr val="00843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4667C6-55C6-C22A-348E-67F81F43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98" y="2501345"/>
            <a:ext cx="5808660" cy="3119120"/>
          </a:xfrm>
          <a:prstGeom prst="rect">
            <a:avLst/>
          </a:prstGeom>
          <a:ln>
            <a:solidFill>
              <a:srgbClr val="00843F"/>
            </a:solidFill>
          </a:ln>
        </p:spPr>
      </p:pic>
    </p:spTree>
    <p:extLst>
      <p:ext uri="{BB962C8B-B14F-4D97-AF65-F5344CB8AC3E}">
        <p14:creationId xmlns:p14="http://schemas.microsoft.com/office/powerpoint/2010/main" val="65692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620</Words>
  <Application>Microsoft Macintosh PowerPoint</Application>
  <PresentationFormat>Widescreen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Courier New,monospace</vt:lpstr>
      <vt:lpstr>office theme</vt:lpstr>
      <vt:lpstr>Healthy Digital Habits</vt:lpstr>
      <vt:lpstr>Team Profile</vt:lpstr>
      <vt:lpstr>Team Profile</vt:lpstr>
      <vt:lpstr>Team Profile</vt:lpstr>
      <vt:lpstr>Project Background</vt:lpstr>
      <vt:lpstr>Project Impact</vt:lpstr>
      <vt:lpstr>Current State – Registration and Sign-in</vt:lpstr>
      <vt:lpstr>Current State – Parent/Admin Dashboard</vt:lpstr>
      <vt:lpstr>Current State – Module &amp; Course</vt:lpstr>
      <vt:lpstr>Requirements</vt:lpstr>
      <vt:lpstr>Stretch Goals</vt:lpstr>
      <vt:lpstr>Technology Stack</vt:lpstr>
      <vt:lpstr>Additional Resources</vt:lpstr>
      <vt:lpstr>Technical Challenges</vt:lpstr>
      <vt:lpstr>UI/UX Challenges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Tyler Likens</cp:lastModifiedBy>
  <cp:revision>1</cp:revision>
  <dcterms:created xsi:type="dcterms:W3CDTF">2025-09-08T14:46:47Z</dcterms:created>
  <dcterms:modified xsi:type="dcterms:W3CDTF">2025-09-19T16:04:06Z</dcterms:modified>
</cp:coreProperties>
</file>